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31"/>
  </p:handoutMasterIdLst>
  <p:sldIdLst>
    <p:sldId id="290" r:id="rId5"/>
    <p:sldId id="29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3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3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DA93A-2AEC-4017-B3D1-48ED6DDAE9F1}" type="datetimeFigureOut">
              <a:rPr lang="fi-FI" smtClean="0"/>
              <a:t>18.10.2019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BBD73-E904-431D-98D4-D08D54C7DCD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36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hyperlink" Target="https://creativecommons.org/licenses/by/4.0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38200" y="1798264"/>
            <a:ext cx="10515600" cy="388591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Rectangle 18"/>
          <p:cNvSpPr/>
          <p:nvPr userDrawn="1"/>
        </p:nvSpPr>
        <p:spPr>
          <a:xfrm>
            <a:off x="0" y="4708733"/>
            <a:ext cx="12192000" cy="2149267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600" y="135310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600" y="4418176"/>
            <a:ext cx="9144000" cy="839623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and organization of the author</a:t>
            </a:r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2711"/>
            <a:ext cx="1568307" cy="972840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838201" y="5720512"/>
            <a:ext cx="9089582" cy="711110"/>
            <a:chOff x="530550" y="5320939"/>
            <a:chExt cx="11146796" cy="872053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610" y="5320939"/>
              <a:ext cx="730526" cy="87205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796" y="5546179"/>
              <a:ext cx="2128550" cy="59350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50" y="5595537"/>
              <a:ext cx="1007818" cy="54414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378" y="5642211"/>
              <a:ext cx="1452833" cy="4974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453" y="5642211"/>
              <a:ext cx="1275568" cy="49747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263" y="5638026"/>
              <a:ext cx="1180294" cy="501656"/>
            </a:xfrm>
            <a:prstGeom prst="rect">
              <a:avLst/>
            </a:prstGeom>
          </p:spPr>
        </p:pic>
      </p:grpSp>
      <p:sp>
        <p:nvSpPr>
          <p:cNvPr id="22" name="Text Box 26"/>
          <p:cNvSpPr txBox="1"/>
          <p:nvPr userDrawn="1"/>
        </p:nvSpPr>
        <p:spPr>
          <a:xfrm rot="16200000">
            <a:off x="10289469" y="5205146"/>
            <a:ext cx="2317750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fi-FI" sz="800" u="sng" dirty="0">
                <a:solidFill>
                  <a:srgbClr val="0563C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https://creativecommons.org/licenses/by/4.0/</a:t>
            </a:r>
            <a:endParaRPr lang="fi-FI" sz="12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/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795" y="6112594"/>
            <a:ext cx="782961" cy="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18.10.2019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C9CB0-803B-4601-B308-3E2E42924E0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18.10.2019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0D5D-2CAA-476A-9E5D-585F2AD07A9F}" type="slidenum">
              <a:rPr lang="fi-FI" smtClean="0"/>
              <a:t>‹#›</a:t>
            </a:fld>
            <a:endParaRPr lang="fi-FI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0CD9176F-7E44-4D18-9355-EAED48BF66F5}" type="datetimeFigureOut">
              <a:rPr lang="fi-FI" smtClean="0"/>
              <a:pPr/>
              <a:t>18.10.2019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32513" y="6356350"/>
            <a:ext cx="2918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8735" y="6356350"/>
            <a:ext cx="917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2FCA0D5D-2CAA-476A-9E5D-585F2AD07A9F}" type="slidenum">
              <a:rPr lang="fi-FI" smtClean="0"/>
              <a:pPr/>
              <a:t>‹#›</a:t>
            </a:fld>
            <a:endParaRPr lang="fi-FI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669892" y="2431776"/>
            <a:ext cx="9130232" cy="4838340"/>
            <a:chOff x="6690620" y="3124628"/>
            <a:chExt cx="7639050" cy="4048125"/>
          </a:xfrm>
        </p:grpSpPr>
        <p:sp>
          <p:nvSpPr>
            <p:cNvPr id="11" name="Diagonal Stripe 10"/>
            <p:cNvSpPr/>
            <p:nvPr userDrawn="1"/>
          </p:nvSpPr>
          <p:spPr>
            <a:xfrm>
              <a:off x="6690620" y="312462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2" name="Diagonal Stripe 11"/>
            <p:cNvSpPr/>
            <p:nvPr userDrawn="1"/>
          </p:nvSpPr>
          <p:spPr>
            <a:xfrm>
              <a:off x="6690620" y="3578555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3" name="Diagonal Stripe 12"/>
            <p:cNvSpPr/>
            <p:nvPr userDrawn="1"/>
          </p:nvSpPr>
          <p:spPr>
            <a:xfrm>
              <a:off x="6700145" y="401997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818" y="493876"/>
            <a:ext cx="917982" cy="11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3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75000"/>
            </a:schemeClr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053151"/>
            <a:ext cx="6830290" cy="2245580"/>
          </a:xfrm>
        </p:spPr>
        <p:txBody>
          <a:bodyPr>
            <a:normAutofit/>
          </a:bodyPr>
          <a:lstStyle/>
          <a:p>
            <a:pPr algn="ctr"/>
            <a:r>
              <a:rPr lang="fi-FI" dirty="0" err="1"/>
              <a:t>Lesson</a:t>
            </a:r>
            <a:r>
              <a:rPr lang="fi-FI" dirty="0"/>
              <a:t> 5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pages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95558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19-10-19 at 15.13.56">
            <a:hlinkClick r:id="" action="ppaction://media"/>
            <a:extLst>
              <a:ext uri="{FF2B5EF4-FFF2-40B4-BE49-F238E27FC236}">
                <a16:creationId xmlns:a16="http://schemas.microsoft.com/office/drawing/2014/main" id="{32EC90EA-4DDA-F946-A959-1D57ADC09B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Ready</a:t>
            </a:r>
            <a:r>
              <a:rPr lang="fi-FI" dirty="0"/>
              <a:t> made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1509" cy="4351338"/>
          </a:xfrm>
        </p:spPr>
        <p:txBody>
          <a:bodyPr>
            <a:normAutofit/>
          </a:bodyPr>
          <a:lstStyle/>
          <a:p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ready</a:t>
            </a:r>
            <a:r>
              <a:rPr lang="fi-FI" dirty="0"/>
              <a:t> made design.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ready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interaction</a:t>
            </a:r>
            <a:r>
              <a:rPr lang="fi-FI" dirty="0"/>
              <a:t> and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as a </a:t>
            </a:r>
            <a:r>
              <a:rPr lang="fi-FI" dirty="0" err="1"/>
              <a:t>working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</a:t>
            </a:r>
          </a:p>
          <a:p>
            <a:r>
              <a:rPr lang="fi-FI" dirty="0"/>
              <a:t>It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pages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to </a:t>
            </a:r>
            <a:r>
              <a:rPr lang="fi-FI" dirty="0" err="1"/>
              <a:t>learn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made</a:t>
            </a:r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2B286-E209-A34B-A858-90A2CFF00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97" y="1921163"/>
            <a:ext cx="4796520" cy="3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1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053151"/>
            <a:ext cx="6830290" cy="2245580"/>
          </a:xfrm>
        </p:spPr>
        <p:txBody>
          <a:bodyPr>
            <a:normAutofit/>
          </a:bodyPr>
          <a:lstStyle/>
          <a:p>
            <a:pPr algn="ctr"/>
            <a:r>
              <a:rPr lang="fi-FI" dirty="0" err="1"/>
              <a:t>Lesson</a:t>
            </a:r>
            <a:r>
              <a:rPr lang="fi-FI" dirty="0"/>
              <a:t> 6 </a:t>
            </a:r>
            <a:r>
              <a:rPr lang="fi-FI" dirty="0" err="1"/>
              <a:t>Prototyping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176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Prototyping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691255" cy="4351338"/>
          </a:xfrm>
        </p:spPr>
        <p:txBody>
          <a:bodyPr>
            <a:normAutofit/>
          </a:bodyPr>
          <a:lstStyle/>
          <a:p>
            <a:r>
              <a:rPr lang="fi-FI" dirty="0"/>
              <a:t>In </a:t>
            </a:r>
            <a:r>
              <a:rPr lang="fi-FI" dirty="0" err="1"/>
              <a:t>prototyping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and </a:t>
            </a:r>
            <a:r>
              <a:rPr lang="fi-FI" dirty="0" err="1"/>
              <a:t>pages</a:t>
            </a:r>
            <a:r>
              <a:rPr lang="fi-FI" dirty="0"/>
              <a:t>.</a:t>
            </a:r>
          </a:p>
          <a:p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publish</a:t>
            </a:r>
            <a:r>
              <a:rPr lang="fi-FI" dirty="0"/>
              <a:t> </a:t>
            </a:r>
            <a:r>
              <a:rPr lang="fi-FI" dirty="0" err="1"/>
              <a:t>prototype</a:t>
            </a:r>
            <a:endParaRPr lang="fi-FI" dirty="0"/>
          </a:p>
          <a:p>
            <a:r>
              <a:rPr lang="fi-FI" dirty="0"/>
              <a:t>To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select</a:t>
            </a:r>
            <a:r>
              <a:rPr lang="fi-FI" dirty="0"/>
              <a:t> ”</a:t>
            </a:r>
            <a:r>
              <a:rPr lang="fi-FI" dirty="0" err="1"/>
              <a:t>Prototype</a:t>
            </a:r>
            <a:r>
              <a:rPr lang="fi-FI" dirty="0"/>
              <a:t>” </a:t>
            </a:r>
            <a:r>
              <a:rPr lang="fi-FI" dirty="0" err="1"/>
              <a:t>from</a:t>
            </a:r>
            <a:r>
              <a:rPr lang="fi-FI" dirty="0"/>
              <a:t> top menu. In </a:t>
            </a:r>
            <a:r>
              <a:rPr lang="fi-FI" dirty="0" err="1"/>
              <a:t>prototyping</a:t>
            </a:r>
            <a:r>
              <a:rPr lang="fi-FI" dirty="0"/>
              <a:t> </a:t>
            </a:r>
            <a:r>
              <a:rPr lang="fi-FI" dirty="0" err="1"/>
              <a:t>mode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cannot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/</a:t>
            </a:r>
            <a:r>
              <a:rPr lang="fi-FI" dirty="0" err="1"/>
              <a:t>modify</a:t>
            </a:r>
            <a:r>
              <a:rPr lang="fi-FI" dirty="0"/>
              <a:t>/</a:t>
            </a:r>
            <a:r>
              <a:rPr lang="fi-FI" dirty="0" err="1"/>
              <a:t>delete</a:t>
            </a:r>
            <a:r>
              <a:rPr lang="fi-FI" dirty="0"/>
              <a:t> </a:t>
            </a:r>
            <a:r>
              <a:rPr lang="fi-FI" dirty="0" err="1"/>
              <a:t>interactions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7BE04-0020-0D40-A605-FD93162F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91" y="5388840"/>
            <a:ext cx="1930400" cy="495300"/>
          </a:xfrm>
          <a:prstGeom prst="rect">
            <a:avLst/>
          </a:prstGeom>
        </p:spPr>
      </p:pic>
      <p:sp>
        <p:nvSpPr>
          <p:cNvPr id="5" name="Left Arrow Callout 4">
            <a:extLst>
              <a:ext uri="{FF2B5EF4-FFF2-40B4-BE49-F238E27FC236}">
                <a16:creationId xmlns:a16="http://schemas.microsoft.com/office/drawing/2014/main" id="{FC93514C-2BC2-D94B-A527-953974E02F31}"/>
              </a:ext>
            </a:extLst>
          </p:cNvPr>
          <p:cNvSpPr/>
          <p:nvPr/>
        </p:nvSpPr>
        <p:spPr>
          <a:xfrm>
            <a:off x="2948709" y="5190836"/>
            <a:ext cx="2567709" cy="837117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Access </a:t>
            </a:r>
            <a:r>
              <a:rPr lang="fi-FI" dirty="0" err="1"/>
              <a:t>prototyping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top menu</a:t>
            </a:r>
          </a:p>
        </p:txBody>
      </p:sp>
    </p:spTree>
    <p:extLst>
      <p:ext uri="{BB962C8B-B14F-4D97-AF65-F5344CB8AC3E}">
        <p14:creationId xmlns:p14="http://schemas.microsoft.com/office/powerpoint/2010/main" val="242740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Prototyping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1825625"/>
            <a:ext cx="5043055" cy="4351338"/>
          </a:xfrm>
        </p:spPr>
        <p:txBody>
          <a:bodyPr>
            <a:normAutofit lnSpcReduction="10000"/>
          </a:bodyPr>
          <a:lstStyle/>
          <a:p>
            <a:r>
              <a:rPr lang="fi-FI" dirty="0"/>
              <a:t>In </a:t>
            </a:r>
            <a:r>
              <a:rPr lang="fi-FI" dirty="0" err="1"/>
              <a:t>protyping</a:t>
            </a:r>
            <a:r>
              <a:rPr lang="fi-FI" dirty="0"/>
              <a:t> </a:t>
            </a:r>
            <a:r>
              <a:rPr lang="fi-FI" dirty="0" err="1"/>
              <a:t>mode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and </a:t>
            </a:r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chosen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blue</a:t>
            </a:r>
            <a:r>
              <a:rPr lang="fi-FI" dirty="0"/>
              <a:t> </a:t>
            </a:r>
            <a:r>
              <a:rPr lang="fi-FI" dirty="0" err="1"/>
              <a:t>overlay</a:t>
            </a:r>
            <a:r>
              <a:rPr lang="fi-FI" dirty="0"/>
              <a:t> and </a:t>
            </a:r>
            <a:r>
              <a:rPr lang="fi-FI" dirty="0" err="1"/>
              <a:t>border</a:t>
            </a:r>
            <a:r>
              <a:rPr lang="fi-FI" dirty="0"/>
              <a:t>, </a:t>
            </a:r>
            <a:r>
              <a:rPr lang="fi-FI" dirty="0" err="1"/>
              <a:t>like</a:t>
            </a:r>
            <a:r>
              <a:rPr lang="fi-FI" dirty="0"/>
              <a:t> in </a:t>
            </a:r>
            <a:r>
              <a:rPr lang="fi-FI" dirty="0" err="1"/>
              <a:t>picture</a:t>
            </a:r>
            <a:r>
              <a:rPr lang="fi-FI" dirty="0"/>
              <a:t> at </a:t>
            </a:r>
            <a:r>
              <a:rPr lang="fi-FI" dirty="0" err="1"/>
              <a:t>left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chosen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it </a:t>
            </a:r>
            <a:r>
              <a:rPr lang="fi-FI" dirty="0" err="1"/>
              <a:t>interactive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dragging</a:t>
            </a:r>
            <a:r>
              <a:rPr lang="fi-FI" dirty="0"/>
              <a:t> </a:t>
            </a:r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trigger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directred</a:t>
            </a:r>
            <a:r>
              <a:rPr lang="fi-FI" dirty="0"/>
              <a:t> 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interract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81330-52C1-994F-92BB-093B79F4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012" y="1446464"/>
            <a:ext cx="3226252" cy="5297055"/>
          </a:xfrm>
          <a:prstGeom prst="rect">
            <a:avLst/>
          </a:prstGeom>
        </p:spPr>
      </p:pic>
      <p:sp>
        <p:nvSpPr>
          <p:cNvPr id="7" name="Right Arrow Callout 6">
            <a:extLst>
              <a:ext uri="{FF2B5EF4-FFF2-40B4-BE49-F238E27FC236}">
                <a16:creationId xmlns:a16="http://schemas.microsoft.com/office/drawing/2014/main" id="{50AC3D9B-8350-684A-AB9F-673A774CB35C}"/>
              </a:ext>
            </a:extLst>
          </p:cNvPr>
          <p:cNvSpPr/>
          <p:nvPr/>
        </p:nvSpPr>
        <p:spPr>
          <a:xfrm>
            <a:off x="470603" y="1446464"/>
            <a:ext cx="1681470" cy="585536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Indicates</a:t>
            </a:r>
            <a:r>
              <a:rPr lang="fi-FI" sz="1100" dirty="0"/>
              <a:t> </a:t>
            </a:r>
            <a:r>
              <a:rPr lang="fi-FI" sz="1100" dirty="0" err="1"/>
              <a:t>start</a:t>
            </a:r>
            <a:r>
              <a:rPr lang="fi-FI" sz="1100" dirty="0"/>
              <a:t> </a:t>
            </a:r>
            <a:r>
              <a:rPr lang="fi-FI" sz="1100" dirty="0" err="1"/>
              <a:t>page</a:t>
            </a:r>
            <a:r>
              <a:rPr lang="fi-FI" sz="1100" dirty="0"/>
              <a:t> (</a:t>
            </a:r>
            <a:r>
              <a:rPr lang="fi-FI" sz="1100" dirty="0" err="1"/>
              <a:t>click</a:t>
            </a:r>
            <a:r>
              <a:rPr lang="fi-FI" sz="1100" dirty="0"/>
              <a:t> to </a:t>
            </a:r>
            <a:r>
              <a:rPr lang="fi-FI" sz="1100" dirty="0" err="1"/>
              <a:t>change</a:t>
            </a:r>
            <a:r>
              <a:rPr lang="fi-FI" sz="1100" dirty="0"/>
              <a:t>)</a:t>
            </a:r>
          </a:p>
        </p:txBody>
      </p:sp>
      <p:sp>
        <p:nvSpPr>
          <p:cNvPr id="8" name="Up Arrow Callout 7">
            <a:extLst>
              <a:ext uri="{FF2B5EF4-FFF2-40B4-BE49-F238E27FC236}">
                <a16:creationId xmlns:a16="http://schemas.microsoft.com/office/drawing/2014/main" id="{4CF4BF0A-0AC0-2A41-9247-EE62B8CE4765}"/>
              </a:ext>
            </a:extLst>
          </p:cNvPr>
          <p:cNvSpPr/>
          <p:nvPr/>
        </p:nvSpPr>
        <p:spPr>
          <a:xfrm>
            <a:off x="4276436" y="3615674"/>
            <a:ext cx="1551709" cy="95863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trigger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42215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Prototyping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454472"/>
            <a:ext cx="5043055" cy="5281036"/>
          </a:xfrm>
        </p:spPr>
        <p:txBody>
          <a:bodyPr>
            <a:normAutofit/>
          </a:bodyPr>
          <a:lstStyle/>
          <a:p>
            <a:r>
              <a:rPr lang="fi-FI" dirty="0"/>
              <a:t>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options</a:t>
            </a:r>
            <a:r>
              <a:rPr lang="fi-FI" dirty="0"/>
              <a:t>.</a:t>
            </a:r>
          </a:p>
          <a:p>
            <a:r>
              <a:rPr lang="fi-FI" dirty="0" err="1"/>
              <a:t>Trigger</a:t>
            </a:r>
            <a:r>
              <a:rPr lang="fi-FI" dirty="0"/>
              <a:t> </a:t>
            </a:r>
            <a:r>
              <a:rPr lang="fi-FI" dirty="0" err="1"/>
              <a:t>states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interaction</a:t>
            </a:r>
            <a:endParaRPr lang="fi-FI" dirty="0"/>
          </a:p>
          <a:p>
            <a:pPr lvl="1"/>
            <a:r>
              <a:rPr lang="fi-FI" dirty="0" err="1"/>
              <a:t>Tap</a:t>
            </a:r>
            <a:r>
              <a:rPr lang="fi-FI" dirty="0"/>
              <a:t> </a:t>
            </a:r>
            <a:r>
              <a:rPr lang="fi-FI" dirty="0" err="1"/>
              <a:t>happens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clicks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taps</a:t>
            </a:r>
            <a:r>
              <a:rPr lang="fi-FI" dirty="0"/>
              <a:t> </a:t>
            </a:r>
            <a:r>
              <a:rPr lang="fi-FI" dirty="0" err="1"/>
              <a:t>item</a:t>
            </a:r>
            <a:endParaRPr lang="fi-FI" dirty="0"/>
          </a:p>
          <a:p>
            <a:pPr lvl="1"/>
            <a:r>
              <a:rPr lang="fi-FI" dirty="0"/>
              <a:t>Drag </a:t>
            </a:r>
            <a:r>
              <a:rPr lang="fi-FI" dirty="0" err="1"/>
              <a:t>happens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drags</a:t>
            </a:r>
            <a:r>
              <a:rPr lang="fi-FI" dirty="0"/>
              <a:t> </a:t>
            </a:r>
            <a:r>
              <a:rPr lang="fi-FI" dirty="0" err="1"/>
              <a:t>item</a:t>
            </a:r>
            <a:endParaRPr lang="fi-FI" dirty="0"/>
          </a:p>
          <a:p>
            <a:r>
              <a:rPr lang="fi-FI" dirty="0"/>
              <a:t>Action is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occurs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interaction</a:t>
            </a:r>
            <a:r>
              <a:rPr lang="fi-FI" dirty="0"/>
              <a:t> is </a:t>
            </a:r>
            <a:r>
              <a:rPr lang="fi-FI" dirty="0" err="1"/>
              <a:t>detect</a:t>
            </a:r>
            <a:r>
              <a:rPr lang="fi-FI" dirty="0"/>
              <a:t>,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are</a:t>
            </a:r>
            <a:endParaRPr lang="fi-FI" dirty="0"/>
          </a:p>
          <a:p>
            <a:pPr lvl="1"/>
            <a:r>
              <a:rPr lang="fi-FI" dirty="0" err="1"/>
              <a:t>Transition</a:t>
            </a:r>
            <a:r>
              <a:rPr lang="fi-FI" dirty="0"/>
              <a:t> to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  <a:p>
            <a:pPr lvl="1"/>
            <a:r>
              <a:rPr lang="fi-FI" dirty="0" err="1"/>
              <a:t>Transition</a:t>
            </a:r>
            <a:r>
              <a:rPr lang="fi-FI" dirty="0"/>
              <a:t> to </a:t>
            </a:r>
            <a:r>
              <a:rPr lang="fi-FI" dirty="0" err="1"/>
              <a:t>previous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57B39-22B8-0D42-B73D-25511F91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20" y="1656590"/>
            <a:ext cx="3289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9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Prototyping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454472"/>
            <a:ext cx="5043055" cy="5281036"/>
          </a:xfrm>
        </p:spPr>
        <p:txBody>
          <a:bodyPr>
            <a:normAutofit/>
          </a:bodyPr>
          <a:lstStyle/>
          <a:p>
            <a:r>
              <a:rPr lang="fi-FI" dirty="0" err="1"/>
              <a:t>Animation</a:t>
            </a:r>
            <a:r>
              <a:rPr lang="fi-FI" dirty="0"/>
              <a:t> </a:t>
            </a:r>
            <a:r>
              <a:rPr lang="fi-FI" dirty="0" err="1"/>
              <a:t>defines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transition</a:t>
            </a:r>
            <a:r>
              <a:rPr lang="fi-FI" dirty="0"/>
              <a:t> </a:t>
            </a:r>
            <a:r>
              <a:rPr lang="fi-FI" dirty="0" err="1"/>
              <a:t>happens</a:t>
            </a:r>
            <a:r>
              <a:rPr lang="fi-FI" dirty="0"/>
              <a:t>. 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to </a:t>
            </a:r>
            <a:r>
              <a:rPr lang="fi-FI" dirty="0" err="1"/>
              <a:t>slide</a:t>
            </a:r>
            <a:r>
              <a:rPr lang="fi-FI" dirty="0"/>
              <a:t> in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.</a:t>
            </a:r>
          </a:p>
          <a:p>
            <a:r>
              <a:rPr lang="fi-FI" dirty="0" err="1"/>
              <a:t>Easing</a:t>
            </a:r>
            <a:r>
              <a:rPr lang="fi-FI" dirty="0"/>
              <a:t> </a:t>
            </a:r>
            <a:r>
              <a:rPr lang="fi-FI" dirty="0" err="1"/>
              <a:t>defines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animation</a:t>
            </a:r>
            <a:r>
              <a:rPr lang="fi-FI" dirty="0"/>
              <a:t> is </a:t>
            </a:r>
            <a:r>
              <a:rPr lang="fi-FI" dirty="0" err="1"/>
              <a:t>done</a:t>
            </a:r>
            <a:r>
              <a:rPr lang="fi-FI" dirty="0"/>
              <a:t>, </a:t>
            </a:r>
            <a:r>
              <a:rPr lang="fi-FI" dirty="0" err="1"/>
              <a:t>best</a:t>
            </a:r>
            <a:r>
              <a:rPr lang="fi-FI" dirty="0"/>
              <a:t> </a:t>
            </a:r>
            <a:r>
              <a:rPr lang="fi-FI" dirty="0" err="1"/>
              <a:t>options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Ease</a:t>
            </a:r>
            <a:r>
              <a:rPr lang="fi-FI" dirty="0"/>
              <a:t> Out. And </a:t>
            </a:r>
            <a:r>
              <a:rPr lang="fi-FI" dirty="0" err="1"/>
              <a:t>duration</a:t>
            </a:r>
            <a:r>
              <a:rPr lang="fi-FI" dirty="0"/>
              <a:t> of </a:t>
            </a:r>
            <a:r>
              <a:rPr lang="fi-FI" dirty="0" err="1"/>
              <a:t>animation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57B39-22B8-0D42-B73D-25511F91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20" y="1656590"/>
            <a:ext cx="3289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7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Prototyping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472"/>
            <a:ext cx="9081655" cy="5281036"/>
          </a:xfrm>
        </p:spPr>
        <p:txBody>
          <a:bodyPr>
            <a:normAutofit/>
          </a:bodyPr>
          <a:lstStyle/>
          <a:p>
            <a:r>
              <a:rPr lang="fi-FI" dirty="0"/>
              <a:t>Next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to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r>
              <a:rPr lang="fi-FI" dirty="0"/>
              <a:t>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select</a:t>
            </a:r>
            <a:r>
              <a:rPr lang="fi-FI" dirty="0"/>
              <a:t> ”</a:t>
            </a:r>
            <a:r>
              <a:rPr lang="fi-FI" dirty="0" err="1"/>
              <a:t>Cars</a:t>
            </a:r>
            <a:r>
              <a:rPr lang="fi-FI" dirty="0"/>
              <a:t> </a:t>
            </a:r>
            <a:r>
              <a:rPr lang="fi-FI" dirty="0" err="1"/>
              <a:t>near</a:t>
            </a:r>
            <a:r>
              <a:rPr lang="fi-FI" dirty="0"/>
              <a:t> me” drag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trigger</a:t>
            </a:r>
            <a:r>
              <a:rPr lang="fi-FI" dirty="0"/>
              <a:t> to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, and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appropriate</a:t>
            </a:r>
            <a:r>
              <a:rPr lang="fi-FI" dirty="0"/>
              <a:t> </a:t>
            </a:r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options</a:t>
            </a:r>
            <a:r>
              <a:rPr lang="fi-FI" dirty="0"/>
              <a:t>. </a:t>
            </a:r>
          </a:p>
          <a:p>
            <a:r>
              <a:rPr lang="fi-FI" dirty="0"/>
              <a:t>And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for </a:t>
            </a:r>
            <a:r>
              <a:rPr lang="fi-FI" dirty="0" err="1"/>
              <a:t>back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at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3626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19-10-19 at 15.32.34">
            <a:hlinkClick r:id="" action="ppaction://media"/>
            <a:extLst>
              <a:ext uri="{FF2B5EF4-FFF2-40B4-BE49-F238E27FC236}">
                <a16:creationId xmlns:a16="http://schemas.microsoft.com/office/drawing/2014/main" id="{6390B3DC-560F-C045-B0ED-2A5FF9C466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1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Prototyping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472"/>
            <a:ext cx="9081655" cy="5281036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working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 </a:t>
            </a:r>
          </a:p>
          <a:p>
            <a:r>
              <a:rPr lang="fi-FI" dirty="0"/>
              <a:t>To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”Play” </a:t>
            </a:r>
            <a:r>
              <a:rPr lang="fi-FI" dirty="0" err="1"/>
              <a:t>button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top </a:t>
            </a:r>
            <a:r>
              <a:rPr lang="fi-FI" dirty="0" err="1"/>
              <a:t>right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options</a:t>
            </a:r>
            <a:r>
              <a:rPr lang="fi-FI" dirty="0"/>
              <a:t> in </a:t>
            </a:r>
            <a:r>
              <a:rPr lang="fi-FI" dirty="0" err="1"/>
              <a:t>this</a:t>
            </a:r>
            <a:r>
              <a:rPr lang="fi-FI" dirty="0"/>
              <a:t> menu </a:t>
            </a:r>
            <a:r>
              <a:rPr lang="fi-FI" dirty="0" err="1"/>
              <a:t>are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Zoom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1"/>
            <a:r>
              <a:rPr lang="fi-FI" dirty="0"/>
              <a:t>Preview on </a:t>
            </a:r>
            <a:r>
              <a:rPr lang="fi-FI" dirty="0" err="1"/>
              <a:t>device</a:t>
            </a:r>
            <a:r>
              <a:rPr lang="fi-FI" dirty="0"/>
              <a:t>,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run</a:t>
            </a:r>
            <a:r>
              <a:rPr lang="fi-FI" dirty="0"/>
              <a:t> </a:t>
            </a:r>
            <a:r>
              <a:rPr lang="fi-FI" dirty="0" err="1"/>
              <a:t>protype</a:t>
            </a:r>
            <a:r>
              <a:rPr lang="fi-FI" dirty="0"/>
              <a:t> on </a:t>
            </a:r>
            <a:r>
              <a:rPr lang="fi-FI" dirty="0" err="1"/>
              <a:t>actual</a:t>
            </a:r>
            <a:r>
              <a:rPr lang="fi-FI" dirty="0"/>
              <a:t> </a:t>
            </a:r>
            <a:r>
              <a:rPr lang="fi-FI" dirty="0" err="1"/>
              <a:t>device</a:t>
            </a:r>
            <a:r>
              <a:rPr lang="fi-FI" dirty="0"/>
              <a:t>,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Adobe XD </a:t>
            </a:r>
            <a:r>
              <a:rPr lang="fi-FI" dirty="0" err="1"/>
              <a:t>app</a:t>
            </a:r>
            <a:r>
              <a:rPr lang="fi-FI" dirty="0"/>
              <a:t> </a:t>
            </a:r>
            <a:r>
              <a:rPr lang="fi-FI" dirty="0" err="1"/>
              <a:t>installed</a:t>
            </a:r>
            <a:endParaRPr lang="fi-FI" dirty="0"/>
          </a:p>
          <a:p>
            <a:pPr lvl="1"/>
            <a:r>
              <a:rPr lang="fi-FI" dirty="0"/>
              <a:t>Play </a:t>
            </a:r>
            <a:r>
              <a:rPr lang="fi-FI" dirty="0" err="1"/>
              <a:t>button</a:t>
            </a:r>
            <a:r>
              <a:rPr lang="fi-FI" dirty="0"/>
              <a:t>, to </a:t>
            </a:r>
            <a:r>
              <a:rPr lang="fi-FI" dirty="0" err="1"/>
              <a:t>run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</a:t>
            </a:r>
          </a:p>
          <a:p>
            <a:pPr lvl="1"/>
            <a:r>
              <a:rPr lang="fi-FI" dirty="0" err="1"/>
              <a:t>Share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talk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5B0C7-066C-B749-8BEE-D8F12183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59" y="2583185"/>
            <a:ext cx="2400300" cy="393700"/>
          </a:xfrm>
          <a:prstGeom prst="rect">
            <a:avLst/>
          </a:prstGeom>
        </p:spPr>
      </p:pic>
      <p:sp>
        <p:nvSpPr>
          <p:cNvPr id="5" name="Up Arrow Callout 4">
            <a:extLst>
              <a:ext uri="{FF2B5EF4-FFF2-40B4-BE49-F238E27FC236}">
                <a16:creationId xmlns:a16="http://schemas.microsoft.com/office/drawing/2014/main" id="{202C067D-9CFE-CE44-8455-CA4D9BB7DDD5}"/>
              </a:ext>
            </a:extLst>
          </p:cNvPr>
          <p:cNvSpPr/>
          <p:nvPr/>
        </p:nvSpPr>
        <p:spPr>
          <a:xfrm>
            <a:off x="2202295" y="2976885"/>
            <a:ext cx="1551709" cy="95863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Play </a:t>
            </a:r>
            <a:r>
              <a:rPr lang="fi-FI" dirty="0" err="1"/>
              <a:t>button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5492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One </a:t>
            </a:r>
            <a:r>
              <a:rPr lang="fi-FI" dirty="0" err="1"/>
              <a:t>page</a:t>
            </a:r>
            <a:r>
              <a:rPr lang="fi-FI" dirty="0"/>
              <a:t> design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require</a:t>
            </a:r>
            <a:r>
              <a:rPr lang="fi-FI" dirty="0"/>
              <a:t> </a:t>
            </a:r>
            <a:r>
              <a:rPr lang="fi-FI" dirty="0" err="1"/>
              <a:t>customer</a:t>
            </a:r>
            <a:r>
              <a:rPr lang="fi-FI" dirty="0"/>
              <a:t> </a:t>
            </a:r>
            <a:r>
              <a:rPr lang="fi-FI" dirty="0" err="1"/>
              <a:t>needs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list</a:t>
            </a:r>
            <a:r>
              <a:rPr lang="fi-FI" dirty="0"/>
              <a:t> 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cars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</a:t>
            </a:r>
            <a:r>
              <a:rPr lang="fi-FI" dirty="0" err="1"/>
              <a:t>near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.</a:t>
            </a:r>
          </a:p>
          <a:p>
            <a:r>
              <a:rPr lang="fi-FI" dirty="0"/>
              <a:t>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Artboard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menu</a:t>
            </a:r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on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your</a:t>
            </a:r>
            <a:r>
              <a:rPr lang="fi-FI" dirty="0"/>
              <a:t> design </a:t>
            </a:r>
            <a:r>
              <a:rPr lang="fi-FI" dirty="0" err="1"/>
              <a:t>area</a:t>
            </a:r>
            <a:r>
              <a:rPr lang="fi-FI" dirty="0"/>
              <a:t>,</a:t>
            </a:r>
            <a:br>
              <a:rPr lang="fi-FI" dirty="0"/>
            </a:br>
            <a:r>
              <a:rPr lang="fi-FI" dirty="0" err="1"/>
              <a:t>tool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a </a:t>
            </a:r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br>
              <a:rPr lang="fi-FI" dirty="0"/>
            </a:br>
            <a:r>
              <a:rPr lang="fi-FI" dirty="0" err="1"/>
              <a:t>size</a:t>
            </a:r>
            <a:r>
              <a:rPr lang="fi-FI" dirty="0"/>
              <a:t> as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ECC83-8663-B148-84C2-1572290E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405" y="2265363"/>
            <a:ext cx="546100" cy="3911600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D537F89E-47A4-D041-B23A-D729AA5CD064}"/>
              </a:ext>
            </a:extLst>
          </p:cNvPr>
          <p:cNvSpPr/>
          <p:nvPr/>
        </p:nvSpPr>
        <p:spPr>
          <a:xfrm>
            <a:off x="8053993" y="4784213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Artboard</a:t>
            </a:r>
            <a:r>
              <a:rPr lang="fi-FI" dirty="0"/>
              <a:t> </a:t>
            </a:r>
            <a:r>
              <a:rPr lang="fi-FI" dirty="0" err="1"/>
              <a:t>tool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06065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Prototyping</a:t>
            </a:r>
            <a:r>
              <a:rPr lang="fi-FI" dirty="0"/>
              <a:t> on </a:t>
            </a:r>
            <a:r>
              <a:rPr lang="fi-FI" dirty="0" err="1"/>
              <a:t>device</a:t>
            </a:r>
            <a:r>
              <a:rPr lang="fi-FI" dirty="0"/>
              <a:t> (</a:t>
            </a:r>
            <a:r>
              <a:rPr lang="fi-FI" dirty="0" err="1"/>
              <a:t>optional</a:t>
            </a:r>
            <a:r>
              <a:rPr lang="fi-FI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472"/>
            <a:ext cx="9081655" cy="5281036"/>
          </a:xfrm>
        </p:spPr>
        <p:txBody>
          <a:bodyPr>
            <a:normAutofit/>
          </a:bodyPr>
          <a:lstStyle/>
          <a:p>
            <a:r>
              <a:rPr lang="fi-FI" dirty="0" err="1"/>
              <a:t>Protype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accesed</a:t>
            </a:r>
            <a:r>
              <a:rPr lang="fi-FI" dirty="0"/>
              <a:t> on Adobe XD </a:t>
            </a:r>
            <a:r>
              <a:rPr lang="fi-FI" dirty="0" err="1"/>
              <a:t>app</a:t>
            </a:r>
            <a:r>
              <a:rPr lang="fi-FI" dirty="0"/>
              <a:t> on </a:t>
            </a:r>
            <a:r>
              <a:rPr lang="fi-FI" dirty="0" err="1"/>
              <a:t>suitable</a:t>
            </a:r>
            <a:r>
              <a:rPr lang="fi-FI" dirty="0"/>
              <a:t> </a:t>
            </a:r>
            <a:r>
              <a:rPr lang="fi-FI" dirty="0" err="1"/>
              <a:t>devices</a:t>
            </a:r>
            <a:r>
              <a:rPr lang="fi-FI" dirty="0"/>
              <a:t>.</a:t>
            </a:r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connected</a:t>
            </a:r>
            <a:r>
              <a:rPr lang="fi-FI" dirty="0"/>
              <a:t> </a:t>
            </a:r>
            <a:r>
              <a:rPr lang="fi-FI" dirty="0" err="1"/>
              <a:t>device</a:t>
            </a:r>
            <a:r>
              <a:rPr lang="fi-FI" dirty="0"/>
              <a:t> on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, open Adobe XD </a:t>
            </a:r>
            <a:r>
              <a:rPr lang="fi-FI" dirty="0" err="1"/>
              <a:t>app</a:t>
            </a:r>
            <a:r>
              <a:rPr lang="fi-FI" dirty="0"/>
              <a:t> and </a:t>
            </a:r>
            <a:r>
              <a:rPr lang="fi-FI" dirty="0" err="1"/>
              <a:t>choose</a:t>
            </a:r>
            <a:r>
              <a:rPr lang="fi-FI" dirty="0"/>
              <a:t> Live Preview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D08FD-9D8C-1841-9296-909BCD3F3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5"/>
          <a:stretch/>
        </p:blipFill>
        <p:spPr>
          <a:xfrm>
            <a:off x="6766424" y="3214255"/>
            <a:ext cx="1867988" cy="3191164"/>
          </a:xfrm>
          <a:prstGeom prst="rect">
            <a:avLst/>
          </a:prstGeom>
        </p:spPr>
      </p:pic>
      <p:sp>
        <p:nvSpPr>
          <p:cNvPr id="7" name="Right Arrow Callout 6">
            <a:extLst>
              <a:ext uri="{FF2B5EF4-FFF2-40B4-BE49-F238E27FC236}">
                <a16:creationId xmlns:a16="http://schemas.microsoft.com/office/drawing/2014/main" id="{19D9BE05-EBAD-B64D-A2A6-DD8F20F8C965}"/>
              </a:ext>
            </a:extLst>
          </p:cNvPr>
          <p:cNvSpPr/>
          <p:nvPr/>
        </p:nvSpPr>
        <p:spPr>
          <a:xfrm>
            <a:off x="5466772" y="5903246"/>
            <a:ext cx="2270394" cy="667217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Live </a:t>
            </a:r>
            <a:r>
              <a:rPr lang="fi-FI" dirty="0" err="1"/>
              <a:t>preview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78278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Prototyping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472"/>
            <a:ext cx="9081655" cy="5281036"/>
          </a:xfrm>
        </p:spPr>
        <p:txBody>
          <a:bodyPr>
            <a:normAutofit/>
          </a:bodyPr>
          <a:lstStyle/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is playing, it </a:t>
            </a:r>
            <a:r>
              <a:rPr lang="fi-FI" dirty="0" err="1"/>
              <a:t>starts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r>
              <a:rPr lang="fi-FI" dirty="0"/>
              <a:t>And </a:t>
            </a:r>
            <a:r>
              <a:rPr lang="fi-FI" dirty="0" err="1"/>
              <a:t>when</a:t>
            </a:r>
            <a:r>
              <a:rPr lang="fi-FI" dirty="0"/>
              <a:t> playing,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interactions</a:t>
            </a:r>
            <a:br>
              <a:rPr lang="fi-FI" dirty="0"/>
            </a:b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.</a:t>
            </a:r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record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of </a:t>
            </a:r>
            <a:r>
              <a:rPr lang="fi-FI" dirty="0" err="1"/>
              <a:t>prototype</a:t>
            </a:r>
            <a:endParaRPr lang="fi-FI" dirty="0"/>
          </a:p>
          <a:p>
            <a:pPr lvl="1"/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of </a:t>
            </a:r>
            <a:r>
              <a:rPr lang="fi-FI" dirty="0" err="1"/>
              <a:t>record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</a:t>
            </a:r>
            <a:r>
              <a:rPr lang="fi-FI" dirty="0" err="1"/>
              <a:t>starts</a:t>
            </a:r>
            <a:r>
              <a:rPr lang="fi-FI" dirty="0"/>
              <a:t> </a:t>
            </a:r>
            <a:r>
              <a:rPr lang="fi-FI" dirty="0" err="1"/>
              <a:t>recording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stops</a:t>
            </a:r>
            <a:r>
              <a:rPr lang="fi-FI" dirty="0"/>
              <a:t> </a:t>
            </a:r>
            <a:r>
              <a:rPr lang="fi-FI" dirty="0" err="1"/>
              <a:t>recording</a:t>
            </a:r>
            <a:r>
              <a:rPr lang="fi-FI" dirty="0"/>
              <a:t>, </a:t>
            </a:r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record</a:t>
            </a:r>
            <a:r>
              <a:rPr lang="fi-FI" dirty="0"/>
              <a:t> </a:t>
            </a:r>
            <a:r>
              <a:rPr lang="fi-FI" dirty="0" err="1"/>
              <a:t>ends</a:t>
            </a:r>
            <a:br>
              <a:rPr lang="fi-FI" dirty="0"/>
            </a:b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asked</a:t>
            </a:r>
            <a:r>
              <a:rPr lang="fi-FI" dirty="0"/>
              <a:t> </a:t>
            </a:r>
            <a:r>
              <a:rPr lang="fi-FI" dirty="0" err="1"/>
              <a:t>location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to </a:t>
            </a:r>
            <a:r>
              <a:rPr lang="fi-FI" dirty="0" err="1"/>
              <a:t>save</a:t>
            </a:r>
            <a:r>
              <a:rPr lang="fi-FI" dirty="0"/>
              <a:t> </a:t>
            </a:r>
            <a:r>
              <a:rPr lang="fi-FI" dirty="0" err="1"/>
              <a:t>recording</a:t>
            </a:r>
            <a:r>
              <a:rPr lang="fi-FI" dirty="0"/>
              <a:t>.</a:t>
            </a:r>
            <a:br>
              <a:rPr lang="fi-FI" dirty="0"/>
            </a:b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with</a:t>
            </a:r>
            <a:br>
              <a:rPr lang="fi-FI" dirty="0"/>
            </a:b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users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later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used</a:t>
            </a:r>
            <a:br>
              <a:rPr lang="fi-FI" dirty="0"/>
            </a:br>
            <a:r>
              <a:rPr lang="fi-FI" dirty="0" err="1"/>
              <a:t>prototype</a:t>
            </a:r>
            <a:r>
              <a:rPr lang="fi-FI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FA0B5-9F95-5E40-B24D-CF6F73C1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869" y="2087744"/>
            <a:ext cx="2364476" cy="4382328"/>
          </a:xfrm>
          <a:prstGeom prst="rect">
            <a:avLst/>
          </a:prstGeom>
        </p:spPr>
      </p:pic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60595BC7-5A5D-9B41-A499-32291D2DA6A3}"/>
              </a:ext>
            </a:extLst>
          </p:cNvPr>
          <p:cNvSpPr/>
          <p:nvPr/>
        </p:nvSpPr>
        <p:spPr>
          <a:xfrm>
            <a:off x="9670472" y="1584416"/>
            <a:ext cx="1025237" cy="554182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dirty="0" err="1"/>
              <a:t>Record</a:t>
            </a:r>
            <a:r>
              <a:rPr lang="fi-FI" sz="1100" dirty="0"/>
              <a:t> </a:t>
            </a:r>
            <a:r>
              <a:rPr lang="fi-FI" sz="1100" dirty="0" err="1"/>
              <a:t>button</a:t>
            </a:r>
            <a:endParaRPr lang="fi-FI" sz="1100" dirty="0"/>
          </a:p>
        </p:txBody>
      </p:sp>
    </p:spTree>
    <p:extLst>
      <p:ext uri="{BB962C8B-B14F-4D97-AF65-F5344CB8AC3E}">
        <p14:creationId xmlns:p14="http://schemas.microsoft.com/office/powerpoint/2010/main" val="3173205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19-10-19 at 15.43.57">
            <a:hlinkClick r:id="" action="ppaction://media"/>
            <a:extLst>
              <a:ext uri="{FF2B5EF4-FFF2-40B4-BE49-F238E27FC236}">
                <a16:creationId xmlns:a16="http://schemas.microsoft.com/office/drawing/2014/main" id="{FB03092C-3AEA-8C4D-A71F-C07705F53A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-2886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Sharing</a:t>
            </a:r>
            <a:r>
              <a:rPr lang="fi-FI" dirty="0"/>
              <a:t> </a:t>
            </a:r>
            <a:r>
              <a:rPr lang="fi-FI" dirty="0" err="1"/>
              <a:t>prototyping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472"/>
            <a:ext cx="9774382" cy="5281036"/>
          </a:xfrm>
        </p:spPr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publish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signed</a:t>
            </a:r>
            <a:r>
              <a:rPr lang="fi-FI" dirty="0"/>
              <a:t> in to Adobe XD</a:t>
            </a:r>
          </a:p>
          <a:p>
            <a:pPr lvl="1"/>
            <a:r>
              <a:rPr lang="fi-FI" dirty="0" err="1"/>
              <a:t>Choose</a:t>
            </a:r>
            <a:r>
              <a:rPr lang="fi-FI" dirty="0"/>
              <a:t> ”Help -&gt; </a:t>
            </a:r>
            <a:r>
              <a:rPr lang="fi-FI" dirty="0" err="1"/>
              <a:t>Sign</a:t>
            </a:r>
            <a:r>
              <a:rPr lang="fi-FI" dirty="0"/>
              <a:t> in” to </a:t>
            </a:r>
            <a:r>
              <a:rPr lang="fi-FI" dirty="0" err="1"/>
              <a:t>sign</a:t>
            </a:r>
            <a:r>
              <a:rPr lang="fi-FI" dirty="0"/>
              <a:t> in</a:t>
            </a:r>
          </a:p>
          <a:p>
            <a:pPr lvl="1"/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don’t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account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crate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 Adobe </a:t>
            </a:r>
            <a:r>
              <a:rPr lang="fi-FI" dirty="0" err="1"/>
              <a:t>account</a:t>
            </a:r>
            <a:r>
              <a:rPr lang="fi-FI" dirty="0"/>
              <a:t>.</a:t>
            </a:r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Share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and ”</a:t>
            </a:r>
            <a:r>
              <a:rPr lang="fi-FI" dirty="0" err="1"/>
              <a:t>Publish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”</a:t>
            </a:r>
          </a:p>
          <a:p>
            <a:r>
              <a:rPr lang="fi-FI" dirty="0"/>
              <a:t>On </a:t>
            </a:r>
            <a:r>
              <a:rPr lang="fi-FI" dirty="0" err="1"/>
              <a:t>Share</a:t>
            </a:r>
            <a:r>
              <a:rPr lang="fi-FI" dirty="0"/>
              <a:t> menu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old</a:t>
            </a:r>
            <a:r>
              <a:rPr lang="fi-FI" dirty="0"/>
              <a:t> </a:t>
            </a:r>
            <a:r>
              <a:rPr lang="fi-FI" dirty="0" err="1"/>
              <a:t>prototypes</a:t>
            </a:r>
            <a:r>
              <a:rPr lang="fi-FI" dirty="0"/>
              <a:t>.</a:t>
            </a:r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is </a:t>
            </a:r>
            <a:r>
              <a:rPr lang="fi-FI" dirty="0" err="1"/>
              <a:t>shared</a:t>
            </a:r>
            <a:r>
              <a:rPr lang="fi-FI" dirty="0"/>
              <a:t>,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 it and </a:t>
            </a:r>
            <a:r>
              <a:rPr lang="fi-FI" dirty="0" err="1"/>
              <a:t>comment</a:t>
            </a:r>
            <a:r>
              <a:rPr lang="fi-FI" dirty="0"/>
              <a:t> it.</a:t>
            </a:r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44532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Sharing</a:t>
            </a:r>
            <a:r>
              <a:rPr lang="fi-FI" dirty="0"/>
              <a:t> </a:t>
            </a:r>
            <a:r>
              <a:rPr lang="fi-FI" dirty="0" err="1"/>
              <a:t>prototyping</a:t>
            </a:r>
            <a:endParaRPr lang="fi-F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0FEE06-816D-EF49-8C86-816611C7C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3924"/>
            <a:ext cx="2616200" cy="232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37D3A9-431F-8843-811E-F37F2C25941E}"/>
              </a:ext>
            </a:extLst>
          </p:cNvPr>
          <p:cNvSpPr/>
          <p:nvPr/>
        </p:nvSpPr>
        <p:spPr>
          <a:xfrm>
            <a:off x="1136073" y="2724727"/>
            <a:ext cx="2115127" cy="42487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941DBC-7BD4-8043-B090-E9FBE06C2226}"/>
              </a:ext>
            </a:extLst>
          </p:cNvPr>
          <p:cNvSpPr txBox="1">
            <a:spLocks/>
          </p:cNvSpPr>
          <p:nvPr/>
        </p:nvSpPr>
        <p:spPr>
          <a:xfrm>
            <a:off x="838200" y="4623972"/>
            <a:ext cx="3567545" cy="1056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/>
              <a:t>Click</a:t>
            </a:r>
            <a:r>
              <a:rPr lang="fi-FI" dirty="0"/>
              <a:t> on </a:t>
            </a:r>
            <a:br>
              <a:rPr lang="fi-FI" dirty="0"/>
            </a:br>
            <a:r>
              <a:rPr lang="fi-FI" dirty="0"/>
              <a:t>”</a:t>
            </a:r>
            <a:r>
              <a:rPr lang="fi-FI" dirty="0" err="1"/>
              <a:t>Publish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8CB4B-70A3-7D40-BAF7-570F8CB7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647" y="2073924"/>
            <a:ext cx="2705598" cy="339320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71E9-6A43-684C-8CCA-5660F3538F6D}"/>
              </a:ext>
            </a:extLst>
          </p:cNvPr>
          <p:cNvSpPr txBox="1">
            <a:spLocks/>
          </p:cNvSpPr>
          <p:nvPr/>
        </p:nvSpPr>
        <p:spPr>
          <a:xfrm>
            <a:off x="7673765" y="1984095"/>
            <a:ext cx="3886200" cy="1056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600" dirty="0"/>
              <a:t>Next </a:t>
            </a:r>
            <a:r>
              <a:rPr lang="fi-FI" sz="1600" dirty="0" err="1"/>
              <a:t>you</a:t>
            </a:r>
            <a:r>
              <a:rPr lang="fi-FI" sz="1600" dirty="0"/>
              <a:t> </a:t>
            </a:r>
            <a:r>
              <a:rPr lang="fi-FI" sz="1600" dirty="0" err="1"/>
              <a:t>can</a:t>
            </a:r>
            <a:r>
              <a:rPr lang="fi-FI" sz="1600" dirty="0"/>
              <a:t> </a:t>
            </a:r>
            <a:r>
              <a:rPr lang="fi-FI" sz="1600" dirty="0" err="1"/>
              <a:t>give</a:t>
            </a:r>
            <a:r>
              <a:rPr lang="fi-FI" sz="1600" dirty="0"/>
              <a:t> </a:t>
            </a:r>
            <a:r>
              <a:rPr lang="fi-FI" sz="1600" dirty="0" err="1"/>
              <a:t>title</a:t>
            </a:r>
            <a:r>
              <a:rPr lang="fi-FI" sz="1600" dirty="0"/>
              <a:t> of </a:t>
            </a:r>
            <a:r>
              <a:rPr lang="fi-FI" sz="1600" dirty="0" err="1"/>
              <a:t>project</a:t>
            </a:r>
            <a:endParaRPr lang="fi-FI" sz="1600" dirty="0"/>
          </a:p>
          <a:p>
            <a:r>
              <a:rPr lang="fi-FI" sz="1600" dirty="0"/>
              <a:t>If ”</a:t>
            </a:r>
            <a:r>
              <a:rPr lang="fi-FI" sz="1600" dirty="0" err="1"/>
              <a:t>Allow</a:t>
            </a:r>
            <a:r>
              <a:rPr lang="fi-FI" sz="1600" dirty="0"/>
              <a:t> </a:t>
            </a:r>
            <a:r>
              <a:rPr lang="fi-FI" sz="1600" dirty="0" err="1"/>
              <a:t>Comments</a:t>
            </a:r>
            <a:r>
              <a:rPr lang="fi-FI" sz="1600" dirty="0"/>
              <a:t>” is </a:t>
            </a:r>
            <a:r>
              <a:rPr lang="fi-FI" sz="1600" dirty="0" err="1"/>
              <a:t>enabled</a:t>
            </a:r>
            <a:r>
              <a:rPr lang="fi-FI" sz="1600" dirty="0"/>
              <a:t> </a:t>
            </a:r>
            <a:r>
              <a:rPr lang="fi-FI" sz="1600" dirty="0" err="1"/>
              <a:t>customers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able</a:t>
            </a:r>
            <a:r>
              <a:rPr lang="fi-FI" sz="1600" dirty="0"/>
              <a:t> </a:t>
            </a:r>
            <a:r>
              <a:rPr lang="fi-FI" sz="1600" dirty="0" err="1"/>
              <a:t>comment</a:t>
            </a:r>
            <a:r>
              <a:rPr lang="fi-FI" sz="1600" dirty="0"/>
              <a:t> </a:t>
            </a:r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pages</a:t>
            </a:r>
            <a:endParaRPr lang="fi-FI" sz="1600" dirty="0"/>
          </a:p>
          <a:p>
            <a:r>
              <a:rPr lang="fi-FI" sz="1600" dirty="0"/>
              <a:t>”Open in Full </a:t>
            </a:r>
            <a:r>
              <a:rPr lang="fi-FI" sz="1600" dirty="0" err="1"/>
              <a:t>Screen</a:t>
            </a:r>
            <a:r>
              <a:rPr lang="fi-FI" sz="1600" dirty="0"/>
              <a:t>” </a:t>
            </a:r>
            <a:r>
              <a:rPr lang="fi-FI" sz="1600" dirty="0" err="1"/>
              <a:t>opens</a:t>
            </a:r>
            <a:r>
              <a:rPr lang="fi-FI" sz="1600" dirty="0"/>
              <a:t> demo in </a:t>
            </a:r>
            <a:r>
              <a:rPr lang="fi-FI" sz="1600" dirty="0" err="1"/>
              <a:t>browser</a:t>
            </a:r>
            <a:r>
              <a:rPr lang="fi-FI" sz="1600" dirty="0"/>
              <a:t> as </a:t>
            </a:r>
            <a:r>
              <a:rPr lang="fi-FI" sz="1600" dirty="0" err="1"/>
              <a:t>usual</a:t>
            </a:r>
            <a:r>
              <a:rPr lang="fi-FI" sz="1600" dirty="0"/>
              <a:t>, </a:t>
            </a:r>
            <a:r>
              <a:rPr lang="fi-FI" sz="1600" dirty="0" err="1"/>
              <a:t>but</a:t>
            </a:r>
            <a:r>
              <a:rPr lang="fi-FI" sz="1600" dirty="0"/>
              <a:t> is </a:t>
            </a:r>
            <a:r>
              <a:rPr lang="fi-FI" sz="1600" dirty="0" err="1"/>
              <a:t>directly</a:t>
            </a:r>
            <a:r>
              <a:rPr lang="fi-FI" sz="1600" dirty="0"/>
              <a:t> in Full </a:t>
            </a:r>
            <a:r>
              <a:rPr lang="fi-FI" sz="1600" dirty="0" err="1"/>
              <a:t>Screen</a:t>
            </a:r>
            <a:r>
              <a:rPr lang="fi-FI" sz="1600" dirty="0"/>
              <a:t> </a:t>
            </a:r>
            <a:r>
              <a:rPr lang="fi-FI" sz="1600" dirty="0" err="1"/>
              <a:t>mode</a:t>
            </a:r>
            <a:endParaRPr lang="fi-FI" sz="1600" dirty="0"/>
          </a:p>
          <a:p>
            <a:r>
              <a:rPr lang="fi-FI" sz="1600" dirty="0"/>
              <a:t>”Show </a:t>
            </a:r>
            <a:r>
              <a:rPr lang="fi-FI" sz="1600" dirty="0" err="1"/>
              <a:t>Hotspot</a:t>
            </a:r>
            <a:r>
              <a:rPr lang="fi-FI" sz="1600" dirty="0"/>
              <a:t> </a:t>
            </a:r>
            <a:r>
              <a:rPr lang="fi-FI" sz="1600" dirty="0" err="1"/>
              <a:t>Hints</a:t>
            </a:r>
            <a:r>
              <a:rPr lang="fi-FI" sz="1600" dirty="0"/>
              <a:t>” </a:t>
            </a:r>
            <a:r>
              <a:rPr lang="fi-FI" sz="1600" dirty="0" err="1"/>
              <a:t>guide</a:t>
            </a:r>
            <a:r>
              <a:rPr lang="fi-FI" sz="1600" dirty="0"/>
              <a:t> </a:t>
            </a:r>
            <a:r>
              <a:rPr lang="fi-FI" sz="1600" dirty="0" err="1"/>
              <a:t>users</a:t>
            </a:r>
            <a:r>
              <a:rPr lang="fi-FI" sz="1600" dirty="0"/>
              <a:t> </a:t>
            </a:r>
            <a:r>
              <a:rPr lang="fi-FI" sz="1600" dirty="0" err="1"/>
              <a:t>by</a:t>
            </a:r>
            <a:r>
              <a:rPr lang="fi-FI" sz="1600" dirty="0"/>
              <a:t> </a:t>
            </a:r>
            <a:r>
              <a:rPr lang="fi-FI" sz="1600" dirty="0" err="1"/>
              <a:t>highlighting</a:t>
            </a:r>
            <a:r>
              <a:rPr lang="fi-FI" sz="1600" dirty="0"/>
              <a:t> </a:t>
            </a:r>
            <a:r>
              <a:rPr lang="fi-FI" sz="1600" dirty="0" err="1"/>
              <a:t>objects</a:t>
            </a:r>
            <a:r>
              <a:rPr lang="fi-FI" sz="1600" dirty="0"/>
              <a:t> </a:t>
            </a:r>
            <a:r>
              <a:rPr lang="fi-FI" sz="1600" dirty="0" err="1"/>
              <a:t>that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interactable</a:t>
            </a:r>
            <a:endParaRPr lang="fi-FI" sz="1600" dirty="0"/>
          </a:p>
          <a:p>
            <a:r>
              <a:rPr lang="fi-FI" sz="1600" dirty="0" err="1"/>
              <a:t>You</a:t>
            </a:r>
            <a:r>
              <a:rPr lang="fi-FI" sz="1600" dirty="0"/>
              <a:t> </a:t>
            </a:r>
            <a:r>
              <a:rPr lang="fi-FI" sz="1600" dirty="0" err="1"/>
              <a:t>can</a:t>
            </a:r>
            <a:r>
              <a:rPr lang="fi-FI" sz="1600" dirty="0"/>
              <a:t> </a:t>
            </a:r>
            <a:r>
              <a:rPr lang="fi-FI" sz="1600" dirty="0" err="1"/>
              <a:t>protect</a:t>
            </a:r>
            <a:r>
              <a:rPr lang="fi-FI" sz="1600" dirty="0"/>
              <a:t> </a:t>
            </a:r>
            <a:r>
              <a:rPr lang="fi-FI" sz="1600" dirty="0" err="1"/>
              <a:t>prototype</a:t>
            </a:r>
            <a:r>
              <a:rPr lang="fi-FI" sz="1600" dirty="0"/>
              <a:t> </a:t>
            </a:r>
            <a:r>
              <a:rPr lang="fi-FI" sz="1600" dirty="0" err="1"/>
              <a:t>from</a:t>
            </a:r>
            <a:r>
              <a:rPr lang="fi-FI" sz="1600" dirty="0"/>
              <a:t> </a:t>
            </a:r>
            <a:r>
              <a:rPr lang="fi-FI" sz="1600" dirty="0" err="1"/>
              <a:t>unwanted</a:t>
            </a:r>
            <a:r>
              <a:rPr lang="fi-FI" sz="1600" dirty="0"/>
              <a:t> </a:t>
            </a:r>
            <a:r>
              <a:rPr lang="fi-FI" sz="1600" dirty="0" err="1"/>
              <a:t>usesrs</a:t>
            </a:r>
            <a:r>
              <a:rPr lang="fi-FI" sz="1600" dirty="0"/>
              <a:t> </a:t>
            </a:r>
            <a:r>
              <a:rPr lang="fi-FI" sz="1600" dirty="0" err="1"/>
              <a:t>by</a:t>
            </a:r>
            <a:r>
              <a:rPr lang="fi-FI" sz="1600" dirty="0"/>
              <a:t> </a:t>
            </a:r>
            <a:r>
              <a:rPr lang="fi-FI" sz="1600" dirty="0" err="1"/>
              <a:t>protecting</a:t>
            </a:r>
            <a:r>
              <a:rPr lang="fi-FI" sz="1600" dirty="0"/>
              <a:t> it </a:t>
            </a:r>
            <a:r>
              <a:rPr lang="fi-FI" sz="1600" dirty="0" err="1"/>
              <a:t>with</a:t>
            </a:r>
            <a:r>
              <a:rPr lang="fi-FI" sz="1600" dirty="0"/>
              <a:t> a </a:t>
            </a:r>
            <a:r>
              <a:rPr lang="fi-FI" sz="1600" dirty="0" err="1"/>
              <a:t>password</a:t>
            </a:r>
            <a:r>
              <a:rPr lang="fi-FI" sz="1600" dirty="0"/>
              <a:t>.</a:t>
            </a:r>
          </a:p>
          <a:p>
            <a:r>
              <a:rPr lang="fi-FI" sz="1600" dirty="0" err="1"/>
              <a:t>Last</a:t>
            </a:r>
            <a:r>
              <a:rPr lang="fi-FI" sz="1600" dirty="0"/>
              <a:t> </a:t>
            </a:r>
            <a:r>
              <a:rPr lang="fi-FI" sz="1600" dirty="0" err="1"/>
              <a:t>when</a:t>
            </a:r>
            <a:r>
              <a:rPr lang="fi-FI" sz="1600" dirty="0"/>
              <a:t> </a:t>
            </a:r>
            <a:r>
              <a:rPr lang="fi-FI" sz="1600" dirty="0" err="1"/>
              <a:t>options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ok </a:t>
            </a:r>
            <a:r>
              <a:rPr lang="fi-FI" sz="1600" dirty="0" err="1"/>
              <a:t>choose</a:t>
            </a:r>
            <a:r>
              <a:rPr lang="fi-FI" sz="1600" dirty="0"/>
              <a:t> ”</a:t>
            </a:r>
            <a:r>
              <a:rPr lang="fi-FI" sz="1600" dirty="0" err="1"/>
              <a:t>Create</a:t>
            </a:r>
            <a:r>
              <a:rPr lang="fi-FI" sz="1600" dirty="0"/>
              <a:t> </a:t>
            </a:r>
            <a:r>
              <a:rPr lang="fi-FI" sz="1600" dirty="0" err="1"/>
              <a:t>publick</a:t>
            </a:r>
            <a:r>
              <a:rPr lang="fi-FI" sz="1600" dirty="0"/>
              <a:t> </a:t>
            </a:r>
            <a:r>
              <a:rPr lang="fi-FI" sz="1600" dirty="0" err="1"/>
              <a:t>Link</a:t>
            </a:r>
            <a:r>
              <a:rPr lang="fi-FI" sz="1600" dirty="0"/>
              <a:t>” </a:t>
            </a:r>
            <a:br>
              <a:rPr lang="fi-FI" sz="1600" dirty="0"/>
            </a:b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2358808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Sharing</a:t>
            </a:r>
            <a:r>
              <a:rPr lang="fi-FI" dirty="0"/>
              <a:t> </a:t>
            </a:r>
            <a:r>
              <a:rPr lang="fi-FI" dirty="0" err="1"/>
              <a:t>prototyping</a:t>
            </a:r>
            <a:endParaRPr lang="fi-FI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71E9-6A43-684C-8CCA-5660F3538F6D}"/>
              </a:ext>
            </a:extLst>
          </p:cNvPr>
          <p:cNvSpPr txBox="1">
            <a:spLocks/>
          </p:cNvSpPr>
          <p:nvPr/>
        </p:nvSpPr>
        <p:spPr>
          <a:xfrm>
            <a:off x="968165" y="3831368"/>
            <a:ext cx="10069290" cy="1056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600" dirty="0" err="1"/>
              <a:t>Once</a:t>
            </a:r>
            <a:r>
              <a:rPr lang="fi-FI" sz="1600" dirty="0"/>
              <a:t> </a:t>
            </a:r>
            <a:r>
              <a:rPr lang="fi-FI" sz="1600" dirty="0" err="1"/>
              <a:t>project</a:t>
            </a:r>
            <a:r>
              <a:rPr lang="fi-FI" sz="1600" dirty="0"/>
              <a:t> </a:t>
            </a:r>
            <a:r>
              <a:rPr lang="fi-FI" sz="1600" dirty="0" err="1"/>
              <a:t>has</a:t>
            </a:r>
            <a:r>
              <a:rPr lang="fi-FI" sz="1600" dirty="0"/>
              <a:t> </a:t>
            </a:r>
            <a:r>
              <a:rPr lang="fi-FI" sz="1600" dirty="0" err="1"/>
              <a:t>been</a:t>
            </a:r>
            <a:r>
              <a:rPr lang="fi-FI" sz="1600" dirty="0"/>
              <a:t> </a:t>
            </a:r>
            <a:r>
              <a:rPr lang="fi-FI" sz="1600" dirty="0" err="1"/>
              <a:t>shared</a:t>
            </a:r>
            <a:r>
              <a:rPr lang="fi-FI" sz="1600" dirty="0"/>
              <a:t>, </a:t>
            </a:r>
            <a:r>
              <a:rPr lang="fi-FI" sz="1600" dirty="0" err="1"/>
              <a:t>you</a:t>
            </a:r>
            <a:r>
              <a:rPr lang="fi-FI" sz="1600" dirty="0"/>
              <a:t> </a:t>
            </a:r>
            <a:r>
              <a:rPr lang="fi-FI" sz="1600" dirty="0" err="1"/>
              <a:t>can</a:t>
            </a:r>
            <a:r>
              <a:rPr lang="fi-FI" sz="1600" dirty="0"/>
              <a:t> ”Copy </a:t>
            </a:r>
            <a:r>
              <a:rPr lang="fi-FI" sz="1600" dirty="0" err="1"/>
              <a:t>Link</a:t>
            </a:r>
            <a:r>
              <a:rPr lang="fi-FI" sz="1600" dirty="0"/>
              <a:t>” and </a:t>
            </a:r>
            <a:r>
              <a:rPr lang="fi-FI" sz="1600" dirty="0" err="1"/>
              <a:t>send</a:t>
            </a:r>
            <a:r>
              <a:rPr lang="fi-FI" sz="1600" dirty="0"/>
              <a:t> it to </a:t>
            </a:r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client</a:t>
            </a:r>
            <a:r>
              <a:rPr lang="fi-FI" sz="1600" dirty="0"/>
              <a:t>.</a:t>
            </a:r>
          </a:p>
          <a:p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if</a:t>
            </a:r>
            <a:r>
              <a:rPr lang="fi-FI" sz="1600" dirty="0"/>
              <a:t> </a:t>
            </a:r>
            <a:r>
              <a:rPr lang="fi-FI" sz="1600" dirty="0" err="1"/>
              <a:t>you</a:t>
            </a:r>
            <a:r>
              <a:rPr lang="fi-FI" sz="1600" dirty="0"/>
              <a:t> </a:t>
            </a:r>
            <a:r>
              <a:rPr lang="fi-FI" sz="1600" dirty="0" err="1"/>
              <a:t>want</a:t>
            </a:r>
            <a:r>
              <a:rPr lang="fi-FI" sz="1600" dirty="0"/>
              <a:t> to </a:t>
            </a:r>
            <a:r>
              <a:rPr lang="fi-FI" sz="1600" dirty="0" err="1"/>
              <a:t>see</a:t>
            </a:r>
            <a:r>
              <a:rPr lang="fi-FI" sz="1600" dirty="0"/>
              <a:t> </a:t>
            </a:r>
            <a:r>
              <a:rPr lang="fi-FI" sz="1600" dirty="0" err="1"/>
              <a:t>project</a:t>
            </a:r>
            <a:r>
              <a:rPr lang="fi-FI" sz="1600" dirty="0"/>
              <a:t> in </a:t>
            </a:r>
            <a:r>
              <a:rPr lang="fi-FI" sz="1600" dirty="0" err="1"/>
              <a:t>browser</a:t>
            </a:r>
            <a:r>
              <a:rPr lang="fi-FI" sz="1600" dirty="0"/>
              <a:t> </a:t>
            </a:r>
            <a:r>
              <a:rPr lang="fi-FI" sz="1600" dirty="0" err="1"/>
              <a:t>choose</a:t>
            </a:r>
            <a:r>
              <a:rPr lang="fi-FI" sz="1600" dirty="0"/>
              <a:t> </a:t>
            </a:r>
            <a:r>
              <a:rPr lang="fi-FI" sz="1600" dirty="0" err="1"/>
              <a:t>icon</a:t>
            </a:r>
            <a:r>
              <a:rPr lang="fi-FI" sz="1600" dirty="0"/>
              <a:t> on </a:t>
            </a:r>
            <a:r>
              <a:rPr lang="fi-FI" sz="1600" dirty="0" err="1"/>
              <a:t>right</a:t>
            </a:r>
            <a:r>
              <a:rPr lang="fi-FI" sz="1600" dirty="0"/>
              <a:t>.</a:t>
            </a:r>
          </a:p>
          <a:p>
            <a:r>
              <a:rPr lang="fi-FI" sz="1600" dirty="0" err="1"/>
              <a:t>When</a:t>
            </a:r>
            <a:r>
              <a:rPr lang="fi-FI" sz="1600" dirty="0"/>
              <a:t> </a:t>
            </a:r>
            <a:r>
              <a:rPr lang="fi-FI" sz="1600" dirty="0" err="1"/>
              <a:t>you</a:t>
            </a:r>
            <a:r>
              <a:rPr lang="fi-FI" sz="1600" dirty="0"/>
              <a:t> </a:t>
            </a:r>
            <a:r>
              <a:rPr lang="fi-FI" sz="1600" dirty="0" err="1"/>
              <a:t>view</a:t>
            </a:r>
            <a:r>
              <a:rPr lang="fi-FI" sz="1600" dirty="0"/>
              <a:t> </a:t>
            </a:r>
            <a:r>
              <a:rPr lang="fi-FI" sz="1600" dirty="0" err="1"/>
              <a:t>you</a:t>
            </a:r>
            <a:r>
              <a:rPr lang="fi-FI" sz="1600" dirty="0"/>
              <a:t> </a:t>
            </a:r>
            <a:r>
              <a:rPr lang="fi-FI" sz="1600" dirty="0" err="1"/>
              <a:t>project</a:t>
            </a:r>
            <a:r>
              <a:rPr lang="fi-FI" sz="1600" dirty="0"/>
              <a:t> </a:t>
            </a:r>
            <a:r>
              <a:rPr lang="fi-FI" sz="1600" dirty="0" err="1"/>
              <a:t>trought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link</a:t>
            </a:r>
            <a:r>
              <a:rPr lang="fi-FI" sz="1600" dirty="0"/>
              <a:t> </a:t>
            </a:r>
            <a:r>
              <a:rPr lang="fi-FI" sz="1600" dirty="0" err="1"/>
              <a:t>you</a:t>
            </a:r>
            <a:r>
              <a:rPr lang="fi-FI" sz="1600" dirty="0"/>
              <a:t> </a:t>
            </a:r>
            <a:r>
              <a:rPr lang="fi-FI" sz="1600" dirty="0" err="1"/>
              <a:t>can</a:t>
            </a:r>
            <a:r>
              <a:rPr lang="fi-FI" sz="1600" dirty="0"/>
              <a:t> </a:t>
            </a:r>
            <a:r>
              <a:rPr lang="fi-FI" sz="1600" dirty="0" err="1"/>
              <a:t>also</a:t>
            </a:r>
            <a:r>
              <a:rPr lang="fi-FI" sz="1600" dirty="0"/>
              <a:t> </a:t>
            </a:r>
            <a:r>
              <a:rPr lang="fi-FI" sz="1600" dirty="0" err="1"/>
              <a:t>see</a:t>
            </a:r>
            <a:r>
              <a:rPr lang="fi-FI" sz="1600" dirty="0"/>
              <a:t> </a:t>
            </a:r>
            <a:r>
              <a:rPr lang="fi-FI" sz="1600" dirty="0" err="1"/>
              <a:t>comments</a:t>
            </a:r>
            <a:r>
              <a:rPr lang="fi-FI" sz="1600" dirty="0"/>
              <a:t> </a:t>
            </a:r>
            <a:r>
              <a:rPr lang="fi-FI" sz="1600" dirty="0" err="1"/>
              <a:t>user</a:t>
            </a:r>
            <a:r>
              <a:rPr lang="fi-FI" sz="1600" dirty="0"/>
              <a:t> </a:t>
            </a:r>
            <a:r>
              <a:rPr lang="fi-FI" sz="1600" dirty="0" err="1"/>
              <a:t>have</a:t>
            </a:r>
            <a:r>
              <a:rPr lang="fi-FI" sz="1600" dirty="0"/>
              <a:t> </a:t>
            </a:r>
            <a:r>
              <a:rPr lang="fi-FI" sz="1600" dirty="0" err="1"/>
              <a:t>given</a:t>
            </a:r>
            <a:r>
              <a:rPr lang="fi-FI" sz="1600" dirty="0"/>
              <a:t>.</a:t>
            </a:r>
            <a:br>
              <a:rPr lang="fi-FI" sz="1600" dirty="0"/>
            </a:br>
            <a:endParaRPr lang="fi-FI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847F05-1905-C447-8E21-DEB172C0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6" y="1984095"/>
            <a:ext cx="4368800" cy="635000"/>
          </a:xfrm>
          <a:prstGeom prst="rect">
            <a:avLst/>
          </a:prstGeom>
        </p:spPr>
      </p:pic>
      <p:sp>
        <p:nvSpPr>
          <p:cNvPr id="12" name="Up Arrow Callout 11">
            <a:extLst>
              <a:ext uri="{FF2B5EF4-FFF2-40B4-BE49-F238E27FC236}">
                <a16:creationId xmlns:a16="http://schemas.microsoft.com/office/drawing/2014/main" id="{ADEA60C5-B154-854A-A0AA-E33377C01E14}"/>
              </a:ext>
            </a:extLst>
          </p:cNvPr>
          <p:cNvSpPr/>
          <p:nvPr/>
        </p:nvSpPr>
        <p:spPr>
          <a:xfrm>
            <a:off x="3823855" y="2561169"/>
            <a:ext cx="1551709" cy="95863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Copy </a:t>
            </a:r>
            <a:r>
              <a:rPr lang="fi-FI" dirty="0" err="1"/>
              <a:t>link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4598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Conclusion</a:t>
            </a:r>
            <a:endParaRPr lang="fi-FI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2271E9-6A43-684C-8CCA-5660F3538F6D}"/>
              </a:ext>
            </a:extLst>
          </p:cNvPr>
          <p:cNvSpPr txBox="1">
            <a:spLocks/>
          </p:cNvSpPr>
          <p:nvPr/>
        </p:nvSpPr>
        <p:spPr>
          <a:xfrm>
            <a:off x="968165" y="2336801"/>
            <a:ext cx="10069290" cy="3336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have</a:t>
            </a:r>
            <a:r>
              <a:rPr lang="fi-FI" sz="2400" dirty="0"/>
              <a:t> </a:t>
            </a:r>
            <a:r>
              <a:rPr lang="fi-FI" sz="2400" dirty="0" err="1"/>
              <a:t>now</a:t>
            </a:r>
            <a:r>
              <a:rPr lang="fi-FI" sz="2400" dirty="0"/>
              <a:t> </a:t>
            </a:r>
            <a:r>
              <a:rPr lang="fi-FI" sz="2400" dirty="0" err="1"/>
              <a:t>gone</a:t>
            </a:r>
            <a:r>
              <a:rPr lang="fi-FI" sz="2400" dirty="0"/>
              <a:t> </a:t>
            </a:r>
            <a:r>
              <a:rPr lang="fi-FI" sz="2400" dirty="0" err="1"/>
              <a:t>trough</a:t>
            </a:r>
            <a:r>
              <a:rPr lang="fi-FI" sz="2400" dirty="0"/>
              <a:t> </a:t>
            </a:r>
            <a:r>
              <a:rPr lang="fi-FI" sz="2400" dirty="0" err="1"/>
              <a:t>fundamentals</a:t>
            </a:r>
            <a:r>
              <a:rPr lang="fi-FI" sz="2400" dirty="0"/>
              <a:t> of Adobe XD, </a:t>
            </a:r>
            <a:r>
              <a:rPr lang="fi-FI" sz="2400" dirty="0" err="1"/>
              <a:t>you</a:t>
            </a:r>
            <a:r>
              <a:rPr lang="fi-FI" sz="2400" dirty="0"/>
              <a:t> </a:t>
            </a:r>
            <a:r>
              <a:rPr lang="fi-FI" sz="2400" dirty="0" err="1"/>
              <a:t>should</a:t>
            </a:r>
            <a:r>
              <a:rPr lang="fi-FI" sz="2400" dirty="0"/>
              <a:t> </a:t>
            </a:r>
            <a:r>
              <a:rPr lang="fi-FI" sz="2400" dirty="0" err="1"/>
              <a:t>have</a:t>
            </a:r>
            <a:r>
              <a:rPr lang="fi-FI" sz="2400" dirty="0"/>
              <a:t> </a:t>
            </a:r>
            <a:r>
              <a:rPr lang="fi-FI" sz="2400" dirty="0" err="1"/>
              <a:t>learnt</a:t>
            </a:r>
            <a:r>
              <a:rPr lang="fi-FI" sz="2400" dirty="0"/>
              <a:t>:</a:t>
            </a:r>
          </a:p>
          <a:p>
            <a:pPr lvl="1"/>
            <a:r>
              <a:rPr lang="fi-FI" sz="2000" dirty="0"/>
              <a:t>How to </a:t>
            </a:r>
            <a:r>
              <a:rPr lang="fi-FI" sz="2000" dirty="0" err="1"/>
              <a:t>create</a:t>
            </a:r>
            <a:r>
              <a:rPr lang="fi-FI" sz="2000" dirty="0"/>
              <a:t> </a:t>
            </a:r>
            <a:r>
              <a:rPr lang="fi-FI" sz="2000" dirty="0" err="1"/>
              <a:t>pages</a:t>
            </a:r>
            <a:r>
              <a:rPr lang="fi-FI" sz="2000" dirty="0"/>
              <a:t> and design </a:t>
            </a:r>
            <a:r>
              <a:rPr lang="fi-FI" sz="2000" dirty="0" err="1"/>
              <a:t>them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using</a:t>
            </a:r>
            <a:r>
              <a:rPr lang="fi-FI" sz="2000" dirty="0"/>
              <a:t> </a:t>
            </a:r>
            <a:r>
              <a:rPr lang="fi-FI" sz="2000" dirty="0" err="1"/>
              <a:t>images</a:t>
            </a:r>
            <a:r>
              <a:rPr lang="fi-FI" sz="2000" dirty="0"/>
              <a:t>, </a:t>
            </a:r>
            <a:r>
              <a:rPr lang="fi-FI" sz="2000" dirty="0" err="1"/>
              <a:t>vectors</a:t>
            </a:r>
            <a:r>
              <a:rPr lang="fi-FI" sz="2000" dirty="0"/>
              <a:t> and </a:t>
            </a:r>
            <a:r>
              <a:rPr lang="fi-FI" sz="2000" dirty="0" err="1"/>
              <a:t>text</a:t>
            </a:r>
            <a:endParaRPr lang="fi-FI" sz="2000" dirty="0"/>
          </a:p>
          <a:p>
            <a:pPr lvl="1"/>
            <a:r>
              <a:rPr lang="fi-FI" sz="2000" dirty="0"/>
              <a:t>How to </a:t>
            </a:r>
            <a:r>
              <a:rPr lang="fi-FI" sz="2000" dirty="0" err="1"/>
              <a:t>modify</a:t>
            </a:r>
            <a:r>
              <a:rPr lang="fi-FI" sz="2000" dirty="0"/>
              <a:t> </a:t>
            </a:r>
            <a:r>
              <a:rPr lang="fi-FI" sz="2000" dirty="0" err="1"/>
              <a:t>objects</a:t>
            </a:r>
            <a:endParaRPr lang="fi-FI" sz="2000" dirty="0"/>
          </a:p>
          <a:p>
            <a:pPr lvl="1"/>
            <a:r>
              <a:rPr lang="fi-FI" sz="2000" dirty="0"/>
              <a:t>How </a:t>
            </a:r>
            <a:r>
              <a:rPr lang="fi-FI" sz="2000" dirty="0" err="1"/>
              <a:t>create</a:t>
            </a:r>
            <a:r>
              <a:rPr lang="fi-FI" sz="2000" dirty="0"/>
              <a:t> </a:t>
            </a:r>
            <a:r>
              <a:rPr lang="fi-FI" sz="2000" dirty="0" err="1"/>
              <a:t>prototype</a:t>
            </a:r>
            <a:r>
              <a:rPr lang="fi-FI" sz="2000" dirty="0"/>
              <a:t> </a:t>
            </a:r>
            <a:r>
              <a:rPr lang="fi-FI" sz="2000" dirty="0" err="1"/>
              <a:t>that</a:t>
            </a:r>
            <a:r>
              <a:rPr lang="fi-FI" sz="2000" dirty="0"/>
              <a:t> </a:t>
            </a:r>
            <a:r>
              <a:rPr lang="fi-FI" sz="2000" dirty="0" err="1"/>
              <a:t>works</a:t>
            </a:r>
            <a:r>
              <a:rPr lang="fi-FI" sz="2000" dirty="0"/>
              <a:t> </a:t>
            </a:r>
            <a:r>
              <a:rPr lang="fi-FI" sz="2000" dirty="0" err="1"/>
              <a:t>trough</a:t>
            </a:r>
            <a:r>
              <a:rPr lang="fi-FI" sz="2000" dirty="0"/>
              <a:t> </a:t>
            </a:r>
            <a:r>
              <a:rPr lang="fi-FI" sz="2000" dirty="0" err="1"/>
              <a:t>interaction</a:t>
            </a:r>
            <a:endParaRPr lang="fi-FI" sz="2000" dirty="0"/>
          </a:p>
          <a:p>
            <a:pPr lvl="1"/>
            <a:r>
              <a:rPr lang="fi-FI" sz="2000" dirty="0"/>
              <a:t>How to </a:t>
            </a:r>
            <a:r>
              <a:rPr lang="fi-FI" sz="2000" dirty="0" err="1"/>
              <a:t>share</a:t>
            </a:r>
            <a:r>
              <a:rPr lang="fi-FI" sz="2000" dirty="0"/>
              <a:t> </a:t>
            </a:r>
            <a:r>
              <a:rPr lang="fi-FI" sz="2000" dirty="0" err="1"/>
              <a:t>prototype</a:t>
            </a:r>
            <a:r>
              <a:rPr lang="fi-FI" sz="2000" dirty="0"/>
              <a:t> to </a:t>
            </a:r>
            <a:r>
              <a:rPr lang="fi-FI" sz="2000" dirty="0" err="1"/>
              <a:t>users</a:t>
            </a:r>
            <a:br>
              <a:rPr lang="fi-FI" sz="2000" dirty="0"/>
            </a:br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50708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19-10-18 at 21.08.31">
            <a:hlinkClick r:id="" action="ppaction://media"/>
            <a:extLst>
              <a:ext uri="{FF2B5EF4-FFF2-40B4-BE49-F238E27FC236}">
                <a16:creationId xmlns:a16="http://schemas.microsoft.com/office/drawing/2014/main" id="{094F7DAB-236D-F340-937A-B138F1915F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Working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symbols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possibly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trough</a:t>
            </a:r>
            <a:r>
              <a:rPr lang="fi-FI" dirty="0"/>
              <a:t> out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pages</a:t>
            </a:r>
            <a:r>
              <a:rPr lang="fi-FI" dirty="0"/>
              <a:t>.</a:t>
            </a:r>
          </a:p>
          <a:p>
            <a:r>
              <a:rPr lang="fi-FI" dirty="0"/>
              <a:t>For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AdobeXD</a:t>
            </a:r>
            <a:r>
              <a:rPr lang="fi-FI" dirty="0"/>
              <a:t> </a:t>
            </a:r>
            <a:r>
              <a:rPr lang="fi-FI" dirty="0" err="1"/>
              <a:t>calls</a:t>
            </a:r>
            <a:r>
              <a:rPr lang="fi-FI" dirty="0"/>
              <a:t> as </a:t>
            </a:r>
            <a:r>
              <a:rPr lang="fi-FI" dirty="0" err="1"/>
              <a:t>symbols</a:t>
            </a:r>
            <a:r>
              <a:rPr lang="fi-FI" dirty="0"/>
              <a:t>.</a:t>
            </a:r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symbol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it </a:t>
            </a:r>
            <a:r>
              <a:rPr lang="fi-FI" dirty="0" err="1"/>
              <a:t>everywhere</a:t>
            </a:r>
            <a:r>
              <a:rPr lang="fi-FI" dirty="0"/>
              <a:t> on </a:t>
            </a:r>
            <a:r>
              <a:rPr lang="fi-FI" dirty="0" err="1"/>
              <a:t>your</a:t>
            </a:r>
            <a:r>
              <a:rPr lang="fi-FI" dirty="0"/>
              <a:t> design and </a:t>
            </a:r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instance</a:t>
            </a:r>
            <a:r>
              <a:rPr lang="fi-FI" dirty="0"/>
              <a:t> of </a:t>
            </a:r>
            <a:r>
              <a:rPr lang="fi-FI" dirty="0" err="1"/>
              <a:t>symbols</a:t>
            </a:r>
            <a:r>
              <a:rPr lang="fi-FI" dirty="0"/>
              <a:t> </a:t>
            </a:r>
            <a:r>
              <a:rPr lang="fi-FI" dirty="0" err="1"/>
              <a:t>every</a:t>
            </a:r>
            <a:r>
              <a:rPr lang="fi-FI" dirty="0"/>
              <a:t> </a:t>
            </a:r>
            <a:r>
              <a:rPr lang="fi-FI" dirty="0" err="1"/>
              <a:t>instance</a:t>
            </a:r>
            <a:r>
              <a:rPr lang="fi-FI" dirty="0"/>
              <a:t> is </a:t>
            </a:r>
            <a:r>
              <a:rPr lang="fi-FI" dirty="0" err="1"/>
              <a:t>changed</a:t>
            </a:r>
            <a:r>
              <a:rPr lang="fi-FI" dirty="0"/>
              <a:t>.</a:t>
            </a:r>
          </a:p>
          <a:p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for </a:t>
            </a:r>
            <a:r>
              <a:rPr lang="fi-FI" dirty="0" err="1"/>
              <a:t>symbols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, logos, etc..</a:t>
            </a:r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6979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Working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symbols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symbols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obect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as </a:t>
            </a:r>
            <a:r>
              <a:rPr lang="fi-FI" dirty="0" err="1"/>
              <a:t>symbol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right-click</a:t>
            </a:r>
            <a:r>
              <a:rPr lang="fi-FI" dirty="0"/>
              <a:t> it (</a:t>
            </a:r>
            <a:r>
              <a:rPr lang="fi-FI" dirty="0" err="1"/>
              <a:t>or</a:t>
            </a:r>
            <a:r>
              <a:rPr lang="fi-FI" dirty="0"/>
              <a:t> CTRL </a:t>
            </a:r>
            <a:r>
              <a:rPr lang="fi-FI" dirty="0" err="1"/>
              <a:t>click</a:t>
            </a:r>
            <a:r>
              <a:rPr lang="fi-FI" dirty="0"/>
              <a:t>) and </a:t>
            </a:r>
            <a:r>
              <a:rPr lang="fi-FI" dirty="0" err="1"/>
              <a:t>choose</a:t>
            </a:r>
            <a:r>
              <a:rPr lang="fi-FI" dirty="0"/>
              <a:t> ”Make </a:t>
            </a:r>
            <a:r>
              <a:rPr lang="fi-FI" dirty="0" err="1"/>
              <a:t>symbol</a:t>
            </a:r>
            <a:r>
              <a:rPr lang="fi-FI" dirty="0"/>
              <a:t>”</a:t>
            </a:r>
          </a:p>
          <a:p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symbols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on </a:t>
            </a:r>
            <a:r>
              <a:rPr lang="fi-FI" dirty="0" err="1"/>
              <a:t>left</a:t>
            </a:r>
            <a:r>
              <a:rPr lang="fi-FI" dirty="0"/>
              <a:t> pane and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drag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to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background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a </a:t>
            </a:r>
            <a:r>
              <a:rPr lang="fi-FI" dirty="0" err="1"/>
              <a:t>symbol</a:t>
            </a:r>
            <a:r>
              <a:rPr lang="fi-FI" dirty="0"/>
              <a:t> and </a:t>
            </a:r>
            <a:r>
              <a:rPr lang="fi-FI" dirty="0" err="1"/>
              <a:t>place</a:t>
            </a:r>
            <a:r>
              <a:rPr lang="fi-FI" dirty="0"/>
              <a:t> it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 </a:t>
            </a:r>
          </a:p>
          <a:p>
            <a:r>
              <a:rPr lang="fi-FI" dirty="0">
                <a:solidFill>
                  <a:srgbClr val="FF0000"/>
                </a:solidFill>
              </a:rPr>
              <a:t>IMPORTANT: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forgot</a:t>
            </a:r>
            <a:r>
              <a:rPr lang="fi-FI" dirty="0"/>
              <a:t> to </a:t>
            </a:r>
            <a:r>
              <a:rPr lang="fi-FI" dirty="0" err="1"/>
              <a:t>group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blurring</a:t>
            </a:r>
            <a:r>
              <a:rPr lang="fi-FI" dirty="0"/>
              <a:t> </a:t>
            </a:r>
            <a:r>
              <a:rPr lang="fi-FI" dirty="0" err="1"/>
              <a:t>layer</a:t>
            </a:r>
            <a:r>
              <a:rPr lang="fi-FI" dirty="0"/>
              <a:t> and </a:t>
            </a:r>
            <a:r>
              <a:rPr lang="fi-FI" dirty="0" err="1"/>
              <a:t>background</a:t>
            </a:r>
            <a:r>
              <a:rPr lang="fi-FI" dirty="0"/>
              <a:t> image,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both</a:t>
            </a:r>
            <a:r>
              <a:rPr lang="fi-FI" dirty="0"/>
              <a:t> of </a:t>
            </a:r>
            <a:r>
              <a:rPr lang="fi-FI" dirty="0" err="1"/>
              <a:t>them</a:t>
            </a:r>
            <a:r>
              <a:rPr lang="fi-FI" dirty="0"/>
              <a:t> and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group</a:t>
            </a:r>
            <a:r>
              <a:rPr lang="fi-FI" dirty="0"/>
              <a:t>.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rectangular</a:t>
            </a:r>
            <a:r>
              <a:rPr lang="fi-FI" dirty="0"/>
              <a:t> </a:t>
            </a:r>
            <a:r>
              <a:rPr lang="fi-FI" dirty="0" err="1"/>
              <a:t>selector</a:t>
            </a:r>
            <a:r>
              <a:rPr lang="fi-FI" dirty="0"/>
              <a:t>.</a:t>
            </a:r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3583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19-10-19 at 15.07.22">
            <a:hlinkClick r:id="" action="ppaction://media"/>
            <a:extLst>
              <a:ext uri="{FF2B5EF4-FFF2-40B4-BE49-F238E27FC236}">
                <a16:creationId xmlns:a16="http://schemas.microsoft.com/office/drawing/2014/main" id="{75CDBAFD-3DA5-8548-87F1-725597C87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 to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1509" cy="4351338"/>
          </a:xfrm>
        </p:spPr>
        <p:txBody>
          <a:bodyPr>
            <a:normAutofit/>
          </a:bodyPr>
          <a:lstStyle/>
          <a:p>
            <a:r>
              <a:rPr lang="fi-FI" dirty="0"/>
              <a:t>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option to go </a:t>
            </a:r>
            <a:r>
              <a:rPr lang="fi-FI" dirty="0" err="1"/>
              <a:t>back</a:t>
            </a:r>
            <a:r>
              <a:rPr lang="fi-FI" dirty="0"/>
              <a:t> to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and </a:t>
            </a:r>
            <a:r>
              <a:rPr lang="fi-FI" dirty="0" err="1"/>
              <a:t>list</a:t>
            </a:r>
            <a:r>
              <a:rPr lang="fi-FI" dirty="0"/>
              <a:t> of </a:t>
            </a:r>
            <a:r>
              <a:rPr lang="fi-FI" dirty="0" err="1"/>
              <a:t>cars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 </a:t>
            </a:r>
            <a:r>
              <a:rPr lang="fi-FI" dirty="0" err="1"/>
              <a:t>near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.</a:t>
            </a:r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design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follow</a:t>
            </a:r>
            <a:r>
              <a:rPr lang="fi-FI" dirty="0"/>
              <a:t> </a:t>
            </a:r>
            <a:r>
              <a:rPr lang="fi-FI" dirty="0" err="1"/>
              <a:t>next</a:t>
            </a:r>
            <a:r>
              <a:rPr lang="fi-FI" dirty="0"/>
              <a:t> </a:t>
            </a:r>
            <a:r>
              <a:rPr lang="fi-FI" dirty="0" err="1"/>
              <a:t>videos</a:t>
            </a:r>
            <a:r>
              <a:rPr lang="fi-FI" dirty="0"/>
              <a:t>.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video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option to go </a:t>
            </a:r>
            <a:r>
              <a:rPr lang="fi-FI" dirty="0" err="1"/>
              <a:t>back</a:t>
            </a:r>
            <a:r>
              <a:rPr lang="fi-FI" dirty="0"/>
              <a:t> to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417B2-9DA5-704F-8E59-332F45F6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258" y="1477817"/>
            <a:ext cx="2826047" cy="49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8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19-10-19 at 15.09.11">
            <a:hlinkClick r:id="" action="ppaction://media"/>
            <a:extLst>
              <a:ext uri="{FF2B5EF4-FFF2-40B4-BE49-F238E27FC236}">
                <a16:creationId xmlns:a16="http://schemas.microsoft.com/office/drawing/2014/main" id="{1414CFA4-4CCD-234A-8A0A-D892CACF2F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6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 to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1509" cy="4351338"/>
          </a:xfrm>
        </p:spPr>
        <p:txBody>
          <a:bodyPr>
            <a:normAutofit/>
          </a:bodyPr>
          <a:lstStyle/>
          <a:p>
            <a:r>
              <a:rPr lang="fi-FI" dirty="0"/>
              <a:t>Next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list</a:t>
            </a:r>
            <a:r>
              <a:rPr lang="fi-FI" dirty="0"/>
              <a:t> to </a:t>
            </a:r>
            <a:r>
              <a:rPr lang="fi-FI" dirty="0" err="1"/>
              <a:t>display</a:t>
            </a:r>
            <a:r>
              <a:rPr lang="fi-FI" dirty="0"/>
              <a:t> </a:t>
            </a:r>
            <a:r>
              <a:rPr lang="fi-FI" dirty="0" err="1"/>
              <a:t>cars</a:t>
            </a:r>
            <a:r>
              <a:rPr lang="fi-FI" dirty="0"/>
              <a:t>.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feature </a:t>
            </a:r>
            <a:r>
              <a:rPr lang="fi-FI" dirty="0" err="1"/>
              <a:t>called</a:t>
            </a:r>
            <a:r>
              <a:rPr lang="fi-FI" dirty="0"/>
              <a:t> ”</a:t>
            </a:r>
            <a:r>
              <a:rPr lang="fi-FI" dirty="0" err="1"/>
              <a:t>Repeat</a:t>
            </a:r>
            <a:r>
              <a:rPr lang="fi-FI" dirty="0"/>
              <a:t> Grid”</a:t>
            </a:r>
          </a:p>
          <a:p>
            <a:pPr marL="0" indent="0">
              <a:buNone/>
            </a:pPr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”</a:t>
            </a:r>
            <a:r>
              <a:rPr lang="fi-FI" dirty="0" err="1"/>
              <a:t>Repeat</a:t>
            </a:r>
            <a:r>
              <a:rPr lang="fi-FI" dirty="0"/>
              <a:t> Grid”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 of </a:t>
            </a:r>
            <a:r>
              <a:rPr lang="fi-FI" dirty="0" err="1"/>
              <a:t>items</a:t>
            </a:r>
            <a:r>
              <a:rPr lang="fi-FI" dirty="0"/>
              <a:t>.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item</a:t>
            </a:r>
            <a:r>
              <a:rPr lang="fi-FI" dirty="0"/>
              <a:t> is </a:t>
            </a:r>
            <a:r>
              <a:rPr lang="fi-FI" dirty="0" err="1"/>
              <a:t>replicated</a:t>
            </a:r>
            <a:r>
              <a:rPr lang="fi-FI" dirty="0"/>
              <a:t> in </a:t>
            </a:r>
            <a:r>
              <a:rPr lang="fi-FI" dirty="0" err="1"/>
              <a:t>horizontal</a:t>
            </a:r>
            <a:r>
              <a:rPr lang="fi-FI" dirty="0"/>
              <a:t> and/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vertical</a:t>
            </a:r>
            <a:r>
              <a:rPr lang="fi-FI" dirty="0"/>
              <a:t> </a:t>
            </a:r>
            <a:r>
              <a:rPr lang="fi-FI" dirty="0" err="1"/>
              <a:t>direction</a:t>
            </a:r>
            <a:r>
              <a:rPr lang="fi-FI" dirty="0"/>
              <a:t> as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times</a:t>
            </a:r>
            <a:r>
              <a:rPr lang="fi-FI" dirty="0"/>
              <a:t> as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.</a:t>
            </a:r>
          </a:p>
          <a:p>
            <a:r>
              <a:rPr lang="fi-FI" dirty="0" err="1"/>
              <a:t>Repeat</a:t>
            </a:r>
            <a:r>
              <a:rPr lang="fi-FI" dirty="0"/>
              <a:t> Grid </a:t>
            </a:r>
            <a:r>
              <a:rPr lang="fi-FI" dirty="0" err="1"/>
              <a:t>items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individually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417B2-9DA5-704F-8E59-332F45F6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258" y="1477817"/>
            <a:ext cx="2826047" cy="4909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8446D-9CB5-3544-84ED-67F261F2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117" y="2814205"/>
            <a:ext cx="1346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61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A139F63D7FC428580688CDD233A90" ma:contentTypeVersion="2" ma:contentTypeDescription="Create a new document." ma:contentTypeScope="" ma:versionID="4c7a3b87a3ace5e7aa5de843f2960005">
  <xsd:schema xmlns:xsd="http://www.w3.org/2001/XMLSchema" xmlns:xs="http://www.w3.org/2001/XMLSchema" xmlns:p="http://schemas.microsoft.com/office/2006/metadata/properties" xmlns:ns2="2f2a2c61-d588-4160-a37b-4baf5d762c9b" targetNamespace="http://schemas.microsoft.com/office/2006/metadata/properties" ma:root="true" ma:fieldsID="70570f7db44f617e66f2155b7503037f" ns2:_="">
    <xsd:import namespace="2f2a2c61-d588-4160-a37b-4baf5d762c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a2c61-d588-4160-a37b-4baf5d762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FACFEE-35E5-47F0-80F3-D70AC23A3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2a2c61-d588-4160-a37b-4baf5d762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62B5DB-6B95-4379-A1DC-52E95EAF56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D5FF5B6-9E50-4AB2-A0BB-5C4C44E773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15138</TotalTime>
  <Words>1023</Words>
  <Application>Microsoft Macintosh PowerPoint</Application>
  <PresentationFormat>Widescreen</PresentationFormat>
  <Paragraphs>105</Paragraphs>
  <Slides>26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Gill Sans MT</vt:lpstr>
      <vt:lpstr>Office Theme</vt:lpstr>
      <vt:lpstr>Lesson 5 Multiple pages</vt:lpstr>
      <vt:lpstr>Creating another page</vt:lpstr>
      <vt:lpstr>PowerPoint Presentation</vt:lpstr>
      <vt:lpstr>Working with symbols</vt:lpstr>
      <vt:lpstr>Working with symbols</vt:lpstr>
      <vt:lpstr>PowerPoint Presentation</vt:lpstr>
      <vt:lpstr>Adding details to second page</vt:lpstr>
      <vt:lpstr>PowerPoint Presentation</vt:lpstr>
      <vt:lpstr>Adding details to second page</vt:lpstr>
      <vt:lpstr>PowerPoint Presentation</vt:lpstr>
      <vt:lpstr>Ready made design</vt:lpstr>
      <vt:lpstr>Lesson 6 Prototyping</vt:lpstr>
      <vt:lpstr>Prototyping</vt:lpstr>
      <vt:lpstr>Prototyping</vt:lpstr>
      <vt:lpstr>Prototyping</vt:lpstr>
      <vt:lpstr>Prototyping</vt:lpstr>
      <vt:lpstr>Prototyping</vt:lpstr>
      <vt:lpstr>PowerPoint Presentation</vt:lpstr>
      <vt:lpstr>Prototyping</vt:lpstr>
      <vt:lpstr>Prototyping on device (optional)</vt:lpstr>
      <vt:lpstr>Prototyping</vt:lpstr>
      <vt:lpstr>PowerPoint Presentation</vt:lpstr>
      <vt:lpstr>Sharing prototyping</vt:lpstr>
      <vt:lpstr>Sharing prototyping</vt:lpstr>
      <vt:lpstr>Sharing prototyping</vt:lpstr>
      <vt:lpstr>Conclusion</vt:lpstr>
    </vt:vector>
  </TitlesOfParts>
  <Company>Centria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H2C PowerPoint template</dc:title>
  <dc:creator>Heidi Kaartinen</dc:creator>
  <cp:lastModifiedBy>Jari -</cp:lastModifiedBy>
  <cp:revision>77</cp:revision>
  <dcterms:created xsi:type="dcterms:W3CDTF">2019-02-05T11:13:39Z</dcterms:created>
  <dcterms:modified xsi:type="dcterms:W3CDTF">2019-10-19T18:13:54Z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0x010100D1FA139F63D7FC428580688CDD233A90</vt:lpwstr>
  </property>
</Properties>
</file>